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73"/>
      <p:bold r:id="rId74"/>
      <p:italic r:id="rId75"/>
      <p:boldItalic r:id="rId76"/>
    </p:embeddedFont>
    <p:embeddedFont>
      <p:font typeface="Montserrat ExtraBold" panose="020B0604020202020204" charset="0"/>
      <p:bold r:id="rId77"/>
      <p:boldItalic r:id="rId78"/>
    </p:embeddedFont>
    <p:embeddedFont>
      <p:font typeface="Montserrat ExtraLight" panose="020B0604020202020204" charset="0"/>
      <p:regular r:id="rId79"/>
      <p:bold r:id="rId80"/>
      <p:italic r:id="rId81"/>
      <p:boldItalic r:id="rId82"/>
    </p:embeddedFont>
    <p:embeddedFont>
      <p:font typeface="Montserrat Medium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0f6c538c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10f6c538c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0c7cafb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0c7cafb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0c7cafba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0c7cafba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0f6c538c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10f6c538c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c7cafba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c7cafba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0c7cafba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0c7cafba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10f6c538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10f6c538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10f6c538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10f6c538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0c7cafba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0c7cafba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0c7cafba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0c7cafba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0c7cafba9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0c7cafba9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0c7cafba9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0c7cafba9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100177e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100177e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100177e0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100177e0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0c7cafba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0c7cafba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100177e0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100177e0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100177e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100177e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100177e0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100177e0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100177e0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100177e0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100177e0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100177e0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00177e0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00177e07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100177e0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100177e0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0c7cafba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0c7cafba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100177e0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100177e0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100177e0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100177e07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100177e07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100177e07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100177e0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100177e0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100177e07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100177e07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100177e07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100177e07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0c7cafb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b0c7cafba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100177e0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100177e0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100177e0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100177e0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100177e0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100177e0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b100177e0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b100177e07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100177e07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100177e07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0c7cafba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0c7cafba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100177e07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100177e07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100177e0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100177e0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b100177e0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b100177e0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b100177e07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b100177e07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c7cafb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0c7cafb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100177e0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100177e0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100177e07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b100177e07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b100177e07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b100177e07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100177e07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100177e07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b100177e07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b100177e07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b100177e07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b100177e07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100177e07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100177e07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b100177e07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b100177e07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b0c7cafba9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b0c7cafba9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0c7cafb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0c7cafb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b100177e0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b100177e0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b100177e07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b100177e07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b100177e07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b100177e07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0c7cafba9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0c7cafba9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b100177e07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b100177e07_1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100177e07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100177e07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100177e07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100177e07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b100177e07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b100177e07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b100177e07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b100177e07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b100177e07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b100177e07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10f6c538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10f6c538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0c7cafba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0c7cafba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0c7cafba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0c7cafba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1352775" y="1886500"/>
            <a:ext cx="6992400" cy="8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DUMBWAYS BOOTCAMP</a:t>
            </a:r>
            <a:endParaRPr sz="2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1ST WEEK</a:t>
            </a:r>
            <a:endParaRPr sz="2400"/>
          </a:p>
        </p:txBody>
      </p:sp>
      <p:cxnSp>
        <p:nvCxnSpPr>
          <p:cNvPr id="159" name="Google Shape;159;p36"/>
          <p:cNvCxnSpPr/>
          <p:nvPr/>
        </p:nvCxnSpPr>
        <p:spPr>
          <a:xfrm>
            <a:off x="4256025" y="2761400"/>
            <a:ext cx="4089300" cy="3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3988875" y="2792300"/>
            <a:ext cx="43563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 Gusti Bagus Dharma Putra</a:t>
            </a:r>
            <a:endParaRPr sz="14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4646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Network 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36" name="Google Shape;236;p45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7" name="Google Shape;237;p45"/>
          <p:cNvSpPr txBox="1"/>
          <p:nvPr/>
        </p:nvSpPr>
        <p:spPr>
          <a:xfrm>
            <a:off x="2667600" y="4837475"/>
            <a:ext cx="3808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Configure Network Ubuntu Server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438275"/>
            <a:ext cx="76485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INSTALL APPLICATION</a:t>
            </a:r>
            <a:endParaRPr sz="3100"/>
          </a:p>
        </p:txBody>
      </p:sp>
      <p:sp>
        <p:nvSpPr>
          <p:cNvPr id="244" name="Google Shape;244;p46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5" name="Google Shape;245;p46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47"/>
          <p:cNvCxnSpPr>
            <a:stCxn id="251" idx="6"/>
          </p:cNvCxnSpPr>
          <p:nvPr/>
        </p:nvCxnSpPr>
        <p:spPr>
          <a:xfrm>
            <a:off x="776104" y="2388645"/>
            <a:ext cx="300" cy="554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47"/>
          <p:cNvCxnSpPr>
            <a:stCxn id="253" idx="6"/>
            <a:endCxn id="254" idx="2"/>
          </p:cNvCxnSpPr>
          <p:nvPr/>
        </p:nvCxnSpPr>
        <p:spPr>
          <a:xfrm flipH="1">
            <a:off x="776076" y="3351657"/>
            <a:ext cx="300" cy="101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47"/>
          <p:cNvCxnSpPr>
            <a:stCxn id="256" idx="6"/>
            <a:endCxn id="251" idx="2"/>
          </p:cNvCxnSpPr>
          <p:nvPr/>
        </p:nvCxnSpPr>
        <p:spPr>
          <a:xfrm>
            <a:off x="776019" y="1424532"/>
            <a:ext cx="0" cy="554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47"/>
          <p:cNvGrpSpPr/>
          <p:nvPr/>
        </p:nvGrpSpPr>
        <p:grpSpPr>
          <a:xfrm rot="5400000">
            <a:off x="628067" y="1922629"/>
            <a:ext cx="409376" cy="522656"/>
            <a:chOff x="3969644" y="2377627"/>
            <a:chExt cx="225900" cy="288426"/>
          </a:xfrm>
        </p:grpSpPr>
        <p:cxnSp>
          <p:nvCxnSpPr>
            <p:cNvPr id="258" name="Google Shape;258;p47"/>
            <p:cNvCxnSpPr/>
            <p:nvPr/>
          </p:nvCxnSpPr>
          <p:spPr>
            <a:xfrm>
              <a:off x="4082390" y="2377627"/>
              <a:ext cx="0" cy="99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47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47"/>
          <p:cNvGrpSpPr/>
          <p:nvPr/>
        </p:nvGrpSpPr>
        <p:grpSpPr>
          <a:xfrm rot="5400000">
            <a:off x="646138" y="2868657"/>
            <a:ext cx="408832" cy="557167"/>
            <a:chOff x="4426818" y="2358282"/>
            <a:chExt cx="225600" cy="307471"/>
          </a:xfrm>
        </p:grpSpPr>
        <p:cxnSp>
          <p:nvCxnSpPr>
            <p:cNvPr id="261" name="Google Shape;261;p47"/>
            <p:cNvCxnSpPr>
              <a:stCxn id="262" idx="0"/>
            </p:cNvCxnSpPr>
            <p:nvPr/>
          </p:nvCxnSpPr>
          <p:spPr>
            <a:xfrm rot="-5400000">
              <a:off x="4484294" y="2413632"/>
              <a:ext cx="11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47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47"/>
          <p:cNvGrpSpPr/>
          <p:nvPr/>
        </p:nvGrpSpPr>
        <p:grpSpPr>
          <a:xfrm rot="5400000">
            <a:off x="628336" y="4258617"/>
            <a:ext cx="408832" cy="522113"/>
            <a:chOff x="4883984" y="2377627"/>
            <a:chExt cx="225600" cy="288126"/>
          </a:xfrm>
        </p:grpSpPr>
        <p:cxnSp>
          <p:nvCxnSpPr>
            <p:cNvPr id="264" name="Google Shape;264;p47"/>
            <p:cNvCxnSpPr/>
            <p:nvPr/>
          </p:nvCxnSpPr>
          <p:spPr>
            <a:xfrm>
              <a:off x="4996858" y="2377627"/>
              <a:ext cx="0" cy="99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5" name="Google Shape;265;p47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47"/>
          <p:cNvGrpSpPr/>
          <p:nvPr/>
        </p:nvGrpSpPr>
        <p:grpSpPr>
          <a:xfrm rot="5400000">
            <a:off x="645771" y="941344"/>
            <a:ext cx="408906" cy="557469"/>
            <a:chOff x="2182679" y="2005014"/>
            <a:chExt cx="792300" cy="1080158"/>
          </a:xfrm>
        </p:grpSpPr>
        <p:cxnSp>
          <p:nvCxnSpPr>
            <p:cNvPr id="267" name="Google Shape;267;p47"/>
            <p:cNvCxnSpPr>
              <a:stCxn id="268" idx="0"/>
            </p:cNvCxnSpPr>
            <p:nvPr/>
          </p:nvCxnSpPr>
          <p:spPr>
            <a:xfrm rot="-5400000">
              <a:off x="2384561" y="2199414"/>
              <a:ext cx="38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" name="Google Shape;256;p47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4570000" y="22015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INSTALL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70" name="Google Shape;270;p47"/>
          <p:cNvCxnSpPr/>
          <p:nvPr/>
        </p:nvCxnSpPr>
        <p:spPr>
          <a:xfrm>
            <a:off x="5073175" y="683125"/>
            <a:ext cx="3298500" cy="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1" name="Google Shape;271;p47"/>
          <p:cNvSpPr txBox="1">
            <a:spLocks noGrp="1"/>
          </p:cNvSpPr>
          <p:nvPr>
            <p:ph type="title" idx="4294967295"/>
          </p:nvPr>
        </p:nvSpPr>
        <p:spPr>
          <a:xfrm>
            <a:off x="1129309" y="910000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 DAN UPGRADE</a:t>
            </a:r>
            <a:endParaRPr sz="1200"/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4294967295"/>
          </p:nvPr>
        </p:nvSpPr>
        <p:spPr>
          <a:xfrm>
            <a:off x="1237333" y="1213307"/>
            <a:ext cx="52824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GANTI SUPER USER, MENGUPDATE PAKET DAN UPGRADE APLIKASI 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sudo su			 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update &amp;&amp; apt upgrade	</a:t>
            </a: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cxnSp>
        <p:nvCxnSpPr>
          <p:cNvPr id="273" name="Google Shape;273;p47"/>
          <p:cNvCxnSpPr/>
          <p:nvPr/>
        </p:nvCxnSpPr>
        <p:spPr>
          <a:xfrm rot="10800000" flipH="1">
            <a:off x="1228561" y="1213298"/>
            <a:ext cx="2112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4" name="Google Shape;274;p47"/>
          <p:cNvSpPr txBox="1">
            <a:spLocks noGrp="1"/>
          </p:cNvSpPr>
          <p:nvPr>
            <p:ph type="title" idx="4294967295"/>
          </p:nvPr>
        </p:nvSpPr>
        <p:spPr>
          <a:xfrm>
            <a:off x="1129309" y="1871322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INSTAL DAN START NGINX</a:t>
            </a:r>
            <a:endParaRPr sz="1200"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4294967295"/>
          </p:nvPr>
        </p:nvSpPr>
        <p:spPr>
          <a:xfrm>
            <a:off x="1237342" y="2174628"/>
            <a:ext cx="409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MENAMBAHKAN NGINX KE DALAM SERVER : 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-y install nginx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systemctl start nginx	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276" name="Google Shape;276;p47"/>
          <p:cNvCxnSpPr/>
          <p:nvPr/>
        </p:nvCxnSpPr>
        <p:spPr>
          <a:xfrm>
            <a:off x="1228561" y="2181514"/>
            <a:ext cx="2433300" cy="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7" name="Google Shape;277;p47"/>
          <p:cNvSpPr txBox="1">
            <a:spLocks noGrp="1"/>
          </p:cNvSpPr>
          <p:nvPr>
            <p:ph type="title" idx="4294967295"/>
          </p:nvPr>
        </p:nvSpPr>
        <p:spPr>
          <a:xfrm>
            <a:off x="1129309" y="2832720"/>
            <a:ext cx="38388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INSTAL NODE JS DAN CLONE APLIKASI</a:t>
            </a:r>
            <a:endParaRPr sz="1200"/>
          </a:p>
        </p:txBody>
      </p:sp>
      <p:sp>
        <p:nvSpPr>
          <p:cNvPr id="278" name="Google Shape;278;p47"/>
          <p:cNvSpPr txBox="1">
            <a:spLocks noGrp="1"/>
          </p:cNvSpPr>
          <p:nvPr>
            <p:ph type="subTitle" idx="4294967295"/>
          </p:nvPr>
        </p:nvSpPr>
        <p:spPr>
          <a:xfrm>
            <a:off x="1237350" y="3136025"/>
            <a:ext cx="57411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INSTAL NODE JS DAN CLONE APLIKASI DARI GITHUB: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curl -sL https://deb.nodesource.com/setup_10.x -o nodesource_setup.sh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bash node_setup.sh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install node js -y	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git clone --branch Reactor http://github.com/DumbwaysDotId/DW15WDTPH_housy.git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mv DW15WDTPH_housy frontend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cd frontend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279" name="Google Shape;279;p47"/>
          <p:cNvCxnSpPr/>
          <p:nvPr/>
        </p:nvCxnSpPr>
        <p:spPr>
          <a:xfrm rot="10800000" flipH="1">
            <a:off x="1228561" y="3136010"/>
            <a:ext cx="3423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0" name="Google Shape;280;p47"/>
          <p:cNvSpPr txBox="1">
            <a:spLocks noGrp="1"/>
          </p:cNvSpPr>
          <p:nvPr>
            <p:ph type="title" idx="4294967295"/>
          </p:nvPr>
        </p:nvSpPr>
        <p:spPr>
          <a:xfrm>
            <a:off x="1129309" y="4224475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 DAN DEPLOY</a:t>
            </a:r>
            <a:endParaRPr sz="1200"/>
          </a:p>
        </p:txBody>
      </p:sp>
      <p:sp>
        <p:nvSpPr>
          <p:cNvPr id="281" name="Google Shape;281;p47"/>
          <p:cNvSpPr txBox="1">
            <a:spLocks noGrp="1"/>
          </p:cNvSpPr>
          <p:nvPr>
            <p:ph type="subTitle" idx="4294967295"/>
          </p:nvPr>
        </p:nvSpPr>
        <p:spPr>
          <a:xfrm>
            <a:off x="1237342" y="4592331"/>
            <a:ext cx="409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UPDATE PAKET YANG DIBUTUHKAN APLIKASI DAN START 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npm install	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npm start			 </a:t>
            </a: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cxnSp>
        <p:nvCxnSpPr>
          <p:cNvPr id="282" name="Google Shape;282;p47"/>
          <p:cNvCxnSpPr/>
          <p:nvPr/>
        </p:nvCxnSpPr>
        <p:spPr>
          <a:xfrm rot="10800000" flipH="1">
            <a:off x="1237342" y="4516231"/>
            <a:ext cx="19875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/>
        </p:nvSpPr>
        <p:spPr>
          <a:xfrm>
            <a:off x="3096000" y="4369050"/>
            <a:ext cx="2952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Default Web From Nginx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INSTALL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89" name="Google Shape;289;p48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088" y="1377450"/>
            <a:ext cx="5717825" cy="27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3096000" y="4516000"/>
            <a:ext cx="2952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DEPLOY WEB APP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INSTALL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97" name="Google Shape;297;p49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98" y="751612"/>
            <a:ext cx="6230600" cy="364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>
            <a:spLocks noGrp="1"/>
          </p:cNvSpPr>
          <p:nvPr>
            <p:ph type="title"/>
          </p:nvPr>
        </p:nvSpPr>
        <p:spPr>
          <a:xfrm>
            <a:off x="619575" y="150825"/>
            <a:ext cx="46293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CLOUD SERVER</a:t>
            </a:r>
            <a:endParaRPr sz="2800"/>
          </a:p>
        </p:txBody>
      </p:sp>
      <p:sp>
        <p:nvSpPr>
          <p:cNvPr id="304" name="Google Shape;304;p50"/>
          <p:cNvSpPr txBox="1"/>
          <p:nvPr/>
        </p:nvSpPr>
        <p:spPr>
          <a:xfrm>
            <a:off x="1920125" y="1869625"/>
            <a:ext cx="2660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SETUP CLOUD SERVER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656335" y="1703275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6" name="Google Shape;306;p50"/>
          <p:cNvCxnSpPr/>
          <p:nvPr/>
        </p:nvCxnSpPr>
        <p:spPr>
          <a:xfrm>
            <a:off x="1820062" y="1881275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7" name="Google Shape;307;p50"/>
          <p:cNvSpPr txBox="1"/>
          <p:nvPr/>
        </p:nvSpPr>
        <p:spPr>
          <a:xfrm>
            <a:off x="1948525" y="2640600"/>
            <a:ext cx="3640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 USER AND CONFIG SSH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619585" y="2378675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9" name="Google Shape;309;p50"/>
          <p:cNvCxnSpPr/>
          <p:nvPr/>
        </p:nvCxnSpPr>
        <p:spPr>
          <a:xfrm>
            <a:off x="1834262" y="2595725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0" name="Google Shape;310;p50"/>
          <p:cNvSpPr txBox="1"/>
          <p:nvPr/>
        </p:nvSpPr>
        <p:spPr>
          <a:xfrm>
            <a:off x="1920125" y="4065750"/>
            <a:ext cx="3101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SERVER FOR APPLICATION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647985" y="3950100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08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2" name="Google Shape;312;p50"/>
          <p:cNvCxnSpPr/>
          <p:nvPr/>
        </p:nvCxnSpPr>
        <p:spPr>
          <a:xfrm>
            <a:off x="1834262" y="4167150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3" name="Google Shape;313;p50"/>
          <p:cNvSpPr txBox="1"/>
          <p:nvPr/>
        </p:nvSpPr>
        <p:spPr>
          <a:xfrm>
            <a:off x="6578702" y="919925"/>
            <a:ext cx="3101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Custom Domain</a:t>
            </a:r>
            <a:endParaRPr sz="1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5285435" y="611075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09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5" name="Google Shape;315;p50"/>
          <p:cNvCxnSpPr/>
          <p:nvPr/>
        </p:nvCxnSpPr>
        <p:spPr>
          <a:xfrm>
            <a:off x="6354987" y="828125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6" name="Google Shape;316;p50"/>
          <p:cNvSpPr txBox="1"/>
          <p:nvPr/>
        </p:nvSpPr>
        <p:spPr>
          <a:xfrm>
            <a:off x="6578690" y="1717550"/>
            <a:ext cx="43443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REVERSE PROXY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7" name="Google Shape;317;p50"/>
          <p:cNvSpPr txBox="1"/>
          <p:nvPr/>
        </p:nvSpPr>
        <p:spPr>
          <a:xfrm>
            <a:off x="5248885" y="1518713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8" name="Google Shape;318;p50"/>
          <p:cNvCxnSpPr/>
          <p:nvPr/>
        </p:nvCxnSpPr>
        <p:spPr>
          <a:xfrm>
            <a:off x="6385837" y="1735775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9" name="Google Shape;319;p50"/>
          <p:cNvSpPr txBox="1"/>
          <p:nvPr/>
        </p:nvSpPr>
        <p:spPr>
          <a:xfrm>
            <a:off x="6578700" y="2482700"/>
            <a:ext cx="2660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SSL Config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5285435" y="2316350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11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1" name="Google Shape;321;p50"/>
          <p:cNvCxnSpPr/>
          <p:nvPr/>
        </p:nvCxnSpPr>
        <p:spPr>
          <a:xfrm>
            <a:off x="6443074" y="2533400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2" name="Google Shape;322;p50"/>
          <p:cNvSpPr txBox="1"/>
          <p:nvPr/>
        </p:nvSpPr>
        <p:spPr>
          <a:xfrm>
            <a:off x="5588650" y="1053775"/>
            <a:ext cx="626400" cy="4974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5816675" y="1735763"/>
            <a:ext cx="626400" cy="4974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1920125" y="1049475"/>
            <a:ext cx="2872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CONFIGURE NETWORK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5" name="Google Shape;325;p50"/>
          <p:cNvCxnSpPr/>
          <p:nvPr/>
        </p:nvCxnSpPr>
        <p:spPr>
          <a:xfrm>
            <a:off x="1820062" y="1155175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6" name="Google Shape;326;p50"/>
          <p:cNvSpPr txBox="1"/>
          <p:nvPr/>
        </p:nvSpPr>
        <p:spPr>
          <a:xfrm>
            <a:off x="656335" y="938125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647985" y="3164388"/>
            <a:ext cx="11061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rgbClr val="FFAB4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07</a:t>
            </a:r>
            <a:endParaRPr sz="2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8" name="Google Shape;328;p50"/>
          <p:cNvCxnSpPr/>
          <p:nvPr/>
        </p:nvCxnSpPr>
        <p:spPr>
          <a:xfrm>
            <a:off x="1820062" y="3381450"/>
            <a:ext cx="5700" cy="49740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9" name="Google Shape;329;p50"/>
          <p:cNvSpPr txBox="1"/>
          <p:nvPr/>
        </p:nvSpPr>
        <p:spPr>
          <a:xfrm>
            <a:off x="2088875" y="3310175"/>
            <a:ext cx="3101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NAT GATEWAY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/>
        </p:nvSpPr>
        <p:spPr>
          <a:xfrm>
            <a:off x="3096000" y="4516000"/>
            <a:ext cx="2952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Cloud Computing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336" name="Google Shape;336;p51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37" name="Google Shape;337;p51"/>
          <p:cNvSpPr txBox="1"/>
          <p:nvPr/>
        </p:nvSpPr>
        <p:spPr>
          <a:xfrm>
            <a:off x="1072475" y="1276700"/>
            <a:ext cx="726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Komputasi Cloud adalah pengiriman sumber daya IT sesuai permintaan melalui internet dengan harga sesuai pemakaian.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2088900" y="4571100"/>
            <a:ext cx="4966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https://aws.amazon.com/id/what-is-cloud-computing/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/>
        </p:nvSpPr>
        <p:spPr>
          <a:xfrm>
            <a:off x="3096000" y="4516000"/>
            <a:ext cx="29520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Networking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345" name="Google Shape;345;p52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6" name="Google Shape;346;p52"/>
          <p:cNvSpPr txBox="1"/>
          <p:nvPr/>
        </p:nvSpPr>
        <p:spPr>
          <a:xfrm>
            <a:off x="1072475" y="1276700"/>
            <a:ext cx="726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IP Address</a:t>
            </a: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VPC</a:t>
            </a: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" sz="2200">
                <a:solidFill>
                  <a:srgbClr val="FFFFFF"/>
                </a:solidFill>
              </a:rPr>
              <a:t>INTERNET GATEWAY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2088900" y="4571100"/>
            <a:ext cx="4966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53"/>
          <p:cNvGrpSpPr/>
          <p:nvPr/>
        </p:nvGrpSpPr>
        <p:grpSpPr>
          <a:xfrm>
            <a:off x="1615222" y="1278246"/>
            <a:ext cx="5913557" cy="2950592"/>
            <a:chOff x="1359662" y="936100"/>
            <a:chExt cx="6488432" cy="3237428"/>
          </a:xfrm>
        </p:grpSpPr>
        <p:pic>
          <p:nvPicPr>
            <p:cNvPr id="353" name="Google Shape;353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96980" y="2030751"/>
              <a:ext cx="1029265" cy="10292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53"/>
            <p:cNvSpPr/>
            <p:nvPr/>
          </p:nvSpPr>
          <p:spPr>
            <a:xfrm>
              <a:off x="5084389" y="3092833"/>
              <a:ext cx="654700" cy="841879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3"/>
            <p:cNvSpPr/>
            <p:nvPr/>
          </p:nvSpPr>
          <p:spPr>
            <a:xfrm>
              <a:off x="6582286" y="3934728"/>
              <a:ext cx="830075" cy="23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5739031" y="3686551"/>
              <a:ext cx="843321" cy="486977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3"/>
            <p:cNvSpPr/>
            <p:nvPr/>
          </p:nvSpPr>
          <p:spPr>
            <a:xfrm>
              <a:off x="3486348" y="2576067"/>
              <a:ext cx="399849" cy="23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1462578" y="2529823"/>
              <a:ext cx="795609" cy="23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2258123" y="2329556"/>
              <a:ext cx="843321" cy="486954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3"/>
            <p:cNvSpPr/>
            <p:nvPr/>
          </p:nvSpPr>
          <p:spPr>
            <a:xfrm>
              <a:off x="5321573" y="2576067"/>
              <a:ext cx="399849" cy="23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6987726" y="2061343"/>
              <a:ext cx="743467" cy="23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5721379" y="2061434"/>
              <a:ext cx="423115" cy="1029218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987726" y="3090676"/>
              <a:ext cx="743467" cy="23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6142131" y="1861076"/>
              <a:ext cx="843253" cy="486954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6144449" y="2806238"/>
              <a:ext cx="843344" cy="486886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3888630" y="1849065"/>
              <a:ext cx="1435109" cy="1434071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3429164" y="1174900"/>
              <a:ext cx="694232" cy="882044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1753311" y="1174900"/>
              <a:ext cx="832643" cy="23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2585887" y="936100"/>
              <a:ext cx="843344" cy="486977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3429664" y="3153549"/>
              <a:ext cx="693732" cy="781166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1753311" y="3934728"/>
              <a:ext cx="832643" cy="23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2585887" y="3686551"/>
              <a:ext cx="843344" cy="486977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5111243" y="1174900"/>
              <a:ext cx="663651" cy="882044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6618091" y="1174900"/>
              <a:ext cx="794268" cy="23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5774836" y="936100"/>
              <a:ext cx="843321" cy="486977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7407501" y="3870061"/>
              <a:ext cx="126414" cy="121494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5025297" y="3032118"/>
              <a:ext cx="126323" cy="121449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407036" y="2505405"/>
              <a:ext cx="126346" cy="121449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1359662" y="2469856"/>
              <a:ext cx="126323" cy="121472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5655903" y="2505405"/>
              <a:ext cx="126323" cy="121449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1645828" y="1118089"/>
              <a:ext cx="121529" cy="121449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4057112" y="1996177"/>
              <a:ext cx="126437" cy="121494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4057112" y="3032118"/>
              <a:ext cx="126437" cy="121494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1645828" y="3870061"/>
              <a:ext cx="126323" cy="121494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7407501" y="1118089"/>
              <a:ext cx="126414" cy="121449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5038724" y="1996177"/>
              <a:ext cx="126323" cy="121472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7721771" y="1987889"/>
              <a:ext cx="126323" cy="121494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7721771" y="3017381"/>
              <a:ext cx="126323" cy="121449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3105348" y="2576067"/>
              <a:ext cx="310886" cy="23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53"/>
          <p:cNvSpPr txBox="1">
            <a:spLocks noGrp="1"/>
          </p:cNvSpPr>
          <p:nvPr>
            <p:ph type="title" idx="4294967295"/>
          </p:nvPr>
        </p:nvSpPr>
        <p:spPr>
          <a:xfrm>
            <a:off x="349418" y="1355666"/>
            <a:ext cx="14655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Operating Sistem</a:t>
            </a:r>
            <a:endParaRPr sz="1400"/>
          </a:p>
        </p:txBody>
      </p:sp>
      <p:sp>
        <p:nvSpPr>
          <p:cNvPr id="391" name="Google Shape;391;p53"/>
          <p:cNvSpPr txBox="1">
            <a:spLocks noGrp="1"/>
          </p:cNvSpPr>
          <p:nvPr>
            <p:ph type="title" idx="4294967295"/>
          </p:nvPr>
        </p:nvSpPr>
        <p:spPr>
          <a:xfrm>
            <a:off x="169201" y="2587156"/>
            <a:ext cx="14655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Elastic IP</a:t>
            </a:r>
            <a:endParaRPr sz="1400"/>
          </a:p>
        </p:txBody>
      </p:sp>
      <p:sp>
        <p:nvSpPr>
          <p:cNvPr id="392" name="Google Shape;392;p53"/>
          <p:cNvSpPr txBox="1">
            <a:spLocks noGrp="1"/>
          </p:cNvSpPr>
          <p:nvPr>
            <p:ph type="title" idx="4294967295"/>
          </p:nvPr>
        </p:nvSpPr>
        <p:spPr>
          <a:xfrm>
            <a:off x="349418" y="3852493"/>
            <a:ext cx="14655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Pair</a:t>
            </a:r>
            <a:endParaRPr sz="1400"/>
          </a:p>
        </p:txBody>
      </p:sp>
      <p:sp>
        <p:nvSpPr>
          <p:cNvPr id="393" name="Google Shape;393;p53"/>
          <p:cNvSpPr txBox="1">
            <a:spLocks noGrp="1"/>
          </p:cNvSpPr>
          <p:nvPr>
            <p:ph type="title" idx="4294967295"/>
          </p:nvPr>
        </p:nvSpPr>
        <p:spPr>
          <a:xfrm>
            <a:off x="7293026" y="1355666"/>
            <a:ext cx="15729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Spesifikasi</a:t>
            </a:r>
            <a:endParaRPr sz="1400"/>
          </a:p>
        </p:txBody>
      </p:sp>
      <p:sp>
        <p:nvSpPr>
          <p:cNvPr id="394" name="Google Shape;394;p53"/>
          <p:cNvSpPr txBox="1">
            <a:spLocks noGrp="1"/>
          </p:cNvSpPr>
          <p:nvPr>
            <p:ph type="title" idx="4294967295"/>
          </p:nvPr>
        </p:nvSpPr>
        <p:spPr>
          <a:xfrm>
            <a:off x="7528776" y="2139716"/>
            <a:ext cx="13371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Koneksi</a:t>
            </a:r>
            <a:endParaRPr sz="1400"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idx="4294967295"/>
          </p:nvPr>
        </p:nvSpPr>
        <p:spPr>
          <a:xfrm>
            <a:off x="7528776" y="3070416"/>
            <a:ext cx="13371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Storage</a:t>
            </a:r>
            <a:endParaRPr sz="1400"/>
          </a:p>
        </p:txBody>
      </p:sp>
      <p:sp>
        <p:nvSpPr>
          <p:cNvPr id="396" name="Google Shape;396;p53"/>
          <p:cNvSpPr txBox="1">
            <a:spLocks noGrp="1"/>
          </p:cNvSpPr>
          <p:nvPr>
            <p:ph type="title" idx="4294967295"/>
          </p:nvPr>
        </p:nvSpPr>
        <p:spPr>
          <a:xfrm>
            <a:off x="7293026" y="3852491"/>
            <a:ext cx="14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Security Group</a:t>
            </a:r>
            <a:endParaRPr sz="1400"/>
          </a:p>
        </p:txBody>
      </p:sp>
      <p:grpSp>
        <p:nvGrpSpPr>
          <p:cNvPr id="397" name="Google Shape;397;p53"/>
          <p:cNvGrpSpPr/>
          <p:nvPr/>
        </p:nvGrpSpPr>
        <p:grpSpPr>
          <a:xfrm>
            <a:off x="6187141" y="3045184"/>
            <a:ext cx="356655" cy="335425"/>
            <a:chOff x="849016" y="2903255"/>
            <a:chExt cx="356655" cy="335425"/>
          </a:xfrm>
        </p:grpSpPr>
        <p:sp>
          <p:nvSpPr>
            <p:cNvPr id="398" name="Google Shape;398;p53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53"/>
          <p:cNvGrpSpPr/>
          <p:nvPr/>
        </p:nvGrpSpPr>
        <p:grpSpPr>
          <a:xfrm>
            <a:off x="5816213" y="1316639"/>
            <a:ext cx="370930" cy="370549"/>
            <a:chOff x="2497275" y="2744159"/>
            <a:chExt cx="370930" cy="370549"/>
          </a:xfrm>
        </p:grpSpPr>
        <p:sp>
          <p:nvSpPr>
            <p:cNvPr id="410" name="Google Shape;410;p53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53"/>
          <p:cNvGrpSpPr/>
          <p:nvPr/>
        </p:nvGrpSpPr>
        <p:grpSpPr>
          <a:xfrm>
            <a:off x="2971744" y="3833905"/>
            <a:ext cx="306314" cy="347403"/>
            <a:chOff x="1310655" y="3360527"/>
            <a:chExt cx="306314" cy="347403"/>
          </a:xfrm>
        </p:grpSpPr>
        <p:sp>
          <p:nvSpPr>
            <p:cNvPr id="417" name="Google Shape;417;p53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3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3"/>
          <p:cNvGrpSpPr/>
          <p:nvPr/>
        </p:nvGrpSpPr>
        <p:grpSpPr>
          <a:xfrm>
            <a:off x="2943276" y="1337615"/>
            <a:ext cx="363243" cy="328585"/>
            <a:chOff x="2633105" y="2431859"/>
            <a:chExt cx="363243" cy="328585"/>
          </a:xfrm>
        </p:grpSpPr>
        <p:sp>
          <p:nvSpPr>
            <p:cNvPr id="423" name="Google Shape;423;p53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3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53"/>
          <p:cNvGrpSpPr/>
          <p:nvPr/>
        </p:nvGrpSpPr>
        <p:grpSpPr>
          <a:xfrm>
            <a:off x="5899993" y="3831706"/>
            <a:ext cx="203393" cy="351827"/>
            <a:chOff x="3616406" y="2422352"/>
            <a:chExt cx="203393" cy="351827"/>
          </a:xfrm>
        </p:grpSpPr>
        <p:sp>
          <p:nvSpPr>
            <p:cNvPr id="432" name="Google Shape;432;p53"/>
            <p:cNvSpPr/>
            <p:nvPr/>
          </p:nvSpPr>
          <p:spPr>
            <a:xfrm>
              <a:off x="3640641" y="2422352"/>
              <a:ext cx="154159" cy="92075"/>
            </a:xfrm>
            <a:custGeom>
              <a:avLst/>
              <a:gdLst/>
              <a:ahLst/>
              <a:cxnLst/>
              <a:rect l="l" t="t" r="r" b="b"/>
              <a:pathLst>
                <a:path w="4847" h="2895" extrusionOk="0">
                  <a:moveTo>
                    <a:pt x="1632" y="1"/>
                  </a:moveTo>
                  <a:cubicBezTo>
                    <a:pt x="727" y="1"/>
                    <a:pt x="0" y="727"/>
                    <a:pt x="0" y="1644"/>
                  </a:cubicBezTo>
                  <a:lnTo>
                    <a:pt x="0" y="2727"/>
                  </a:lnTo>
                  <a:cubicBezTo>
                    <a:pt x="0" y="2811"/>
                    <a:pt x="72" y="2894"/>
                    <a:pt x="155" y="2894"/>
                  </a:cubicBezTo>
                  <a:cubicBezTo>
                    <a:pt x="250" y="2894"/>
                    <a:pt x="322" y="2811"/>
                    <a:pt x="322" y="2727"/>
                  </a:cubicBezTo>
                  <a:lnTo>
                    <a:pt x="322" y="1644"/>
                  </a:lnTo>
                  <a:cubicBezTo>
                    <a:pt x="322" y="906"/>
                    <a:pt x="905" y="334"/>
                    <a:pt x="1632" y="334"/>
                  </a:cubicBezTo>
                  <a:lnTo>
                    <a:pt x="3239" y="334"/>
                  </a:lnTo>
                  <a:cubicBezTo>
                    <a:pt x="3846" y="334"/>
                    <a:pt x="4370" y="751"/>
                    <a:pt x="4525" y="1346"/>
                  </a:cubicBezTo>
                  <a:cubicBezTo>
                    <a:pt x="4535" y="1417"/>
                    <a:pt x="4597" y="1471"/>
                    <a:pt x="4673" y="1471"/>
                  </a:cubicBezTo>
                  <a:cubicBezTo>
                    <a:pt x="4687" y="1471"/>
                    <a:pt x="4701" y="1469"/>
                    <a:pt x="4715" y="1465"/>
                  </a:cubicBezTo>
                  <a:cubicBezTo>
                    <a:pt x="4799" y="1442"/>
                    <a:pt x="4846" y="1358"/>
                    <a:pt x="4834" y="1263"/>
                  </a:cubicBezTo>
                  <a:cubicBezTo>
                    <a:pt x="4739" y="906"/>
                    <a:pt x="4549" y="596"/>
                    <a:pt x="4263" y="358"/>
                  </a:cubicBezTo>
                  <a:cubicBezTo>
                    <a:pt x="3989" y="120"/>
                    <a:pt x="3608" y="1"/>
                    <a:pt x="3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3616406" y="2479156"/>
              <a:ext cx="203393" cy="295023"/>
            </a:xfrm>
            <a:custGeom>
              <a:avLst/>
              <a:gdLst/>
              <a:ahLst/>
              <a:cxnLst/>
              <a:rect l="l" t="t" r="r" b="b"/>
              <a:pathLst>
                <a:path w="6395" h="9276" extrusionOk="0">
                  <a:moveTo>
                    <a:pt x="5918" y="2346"/>
                  </a:moveTo>
                  <a:cubicBezTo>
                    <a:pt x="6001" y="2346"/>
                    <a:pt x="6073" y="2406"/>
                    <a:pt x="6073" y="2501"/>
                  </a:cubicBezTo>
                  <a:lnTo>
                    <a:pt x="6073" y="3989"/>
                  </a:lnTo>
                  <a:lnTo>
                    <a:pt x="4811" y="3989"/>
                  </a:lnTo>
                  <a:cubicBezTo>
                    <a:pt x="4715" y="3989"/>
                    <a:pt x="4644" y="4061"/>
                    <a:pt x="4644" y="4156"/>
                  </a:cubicBezTo>
                  <a:cubicBezTo>
                    <a:pt x="4644" y="4239"/>
                    <a:pt x="4715" y="4323"/>
                    <a:pt x="4811" y="4323"/>
                  </a:cubicBezTo>
                  <a:lnTo>
                    <a:pt x="6073" y="4323"/>
                  </a:lnTo>
                  <a:lnTo>
                    <a:pt x="6073" y="6966"/>
                  </a:lnTo>
                  <a:lnTo>
                    <a:pt x="2394" y="6966"/>
                  </a:lnTo>
                  <a:cubicBezTo>
                    <a:pt x="2298" y="6966"/>
                    <a:pt x="2227" y="7037"/>
                    <a:pt x="2227" y="7133"/>
                  </a:cubicBezTo>
                  <a:cubicBezTo>
                    <a:pt x="2227" y="7216"/>
                    <a:pt x="2298" y="7299"/>
                    <a:pt x="2394" y="7299"/>
                  </a:cubicBezTo>
                  <a:lnTo>
                    <a:pt x="6073" y="7299"/>
                  </a:lnTo>
                  <a:lnTo>
                    <a:pt x="6073" y="8788"/>
                  </a:lnTo>
                  <a:cubicBezTo>
                    <a:pt x="6073" y="8859"/>
                    <a:pt x="6013" y="8930"/>
                    <a:pt x="5918" y="8930"/>
                  </a:cubicBezTo>
                  <a:lnTo>
                    <a:pt x="477" y="8930"/>
                  </a:lnTo>
                  <a:cubicBezTo>
                    <a:pt x="405" y="8930"/>
                    <a:pt x="322" y="8871"/>
                    <a:pt x="322" y="8788"/>
                  </a:cubicBezTo>
                  <a:lnTo>
                    <a:pt x="322" y="7299"/>
                  </a:lnTo>
                  <a:lnTo>
                    <a:pt x="1739" y="7299"/>
                  </a:lnTo>
                  <a:cubicBezTo>
                    <a:pt x="1834" y="7299"/>
                    <a:pt x="1905" y="7216"/>
                    <a:pt x="1905" y="7133"/>
                  </a:cubicBezTo>
                  <a:cubicBezTo>
                    <a:pt x="1905" y="7037"/>
                    <a:pt x="1834" y="6966"/>
                    <a:pt x="1739" y="6966"/>
                  </a:cubicBezTo>
                  <a:lnTo>
                    <a:pt x="322" y="6966"/>
                  </a:lnTo>
                  <a:lnTo>
                    <a:pt x="322" y="4323"/>
                  </a:lnTo>
                  <a:lnTo>
                    <a:pt x="4156" y="4323"/>
                  </a:lnTo>
                  <a:cubicBezTo>
                    <a:pt x="4239" y="4323"/>
                    <a:pt x="4311" y="4239"/>
                    <a:pt x="4311" y="4156"/>
                  </a:cubicBezTo>
                  <a:cubicBezTo>
                    <a:pt x="4311" y="4061"/>
                    <a:pt x="4239" y="3989"/>
                    <a:pt x="4156" y="3989"/>
                  </a:cubicBezTo>
                  <a:lnTo>
                    <a:pt x="322" y="3989"/>
                  </a:lnTo>
                  <a:lnTo>
                    <a:pt x="322" y="2501"/>
                  </a:lnTo>
                  <a:cubicBezTo>
                    <a:pt x="322" y="2430"/>
                    <a:pt x="381" y="2346"/>
                    <a:pt x="477" y="2346"/>
                  </a:cubicBezTo>
                  <a:close/>
                  <a:moveTo>
                    <a:pt x="5477" y="1"/>
                  </a:moveTo>
                  <a:cubicBezTo>
                    <a:pt x="5382" y="1"/>
                    <a:pt x="5311" y="72"/>
                    <a:pt x="5311" y="168"/>
                  </a:cubicBezTo>
                  <a:lnTo>
                    <a:pt x="5311" y="2025"/>
                  </a:lnTo>
                  <a:lnTo>
                    <a:pt x="1084" y="2025"/>
                  </a:lnTo>
                  <a:lnTo>
                    <a:pt x="1084" y="1596"/>
                  </a:lnTo>
                  <a:cubicBezTo>
                    <a:pt x="1084" y="1501"/>
                    <a:pt x="1012" y="1430"/>
                    <a:pt x="917" y="1430"/>
                  </a:cubicBezTo>
                  <a:cubicBezTo>
                    <a:pt x="834" y="1430"/>
                    <a:pt x="762" y="1501"/>
                    <a:pt x="762" y="1596"/>
                  </a:cubicBezTo>
                  <a:lnTo>
                    <a:pt x="762" y="2025"/>
                  </a:lnTo>
                  <a:lnTo>
                    <a:pt x="477" y="2025"/>
                  </a:lnTo>
                  <a:cubicBezTo>
                    <a:pt x="215" y="2025"/>
                    <a:pt x="0" y="2239"/>
                    <a:pt x="0" y="2501"/>
                  </a:cubicBezTo>
                  <a:lnTo>
                    <a:pt x="0" y="8800"/>
                  </a:lnTo>
                  <a:cubicBezTo>
                    <a:pt x="0" y="9050"/>
                    <a:pt x="203" y="9276"/>
                    <a:pt x="477" y="9276"/>
                  </a:cubicBezTo>
                  <a:lnTo>
                    <a:pt x="5918" y="9276"/>
                  </a:lnTo>
                  <a:cubicBezTo>
                    <a:pt x="6180" y="9276"/>
                    <a:pt x="6394" y="9061"/>
                    <a:pt x="6394" y="8800"/>
                  </a:cubicBezTo>
                  <a:lnTo>
                    <a:pt x="6394" y="2501"/>
                  </a:lnTo>
                  <a:cubicBezTo>
                    <a:pt x="6394" y="2239"/>
                    <a:pt x="6192" y="2025"/>
                    <a:pt x="5918" y="2025"/>
                  </a:cubicBezTo>
                  <a:lnTo>
                    <a:pt x="5644" y="2025"/>
                  </a:lnTo>
                  <a:lnTo>
                    <a:pt x="5644" y="168"/>
                  </a:lnTo>
                  <a:cubicBezTo>
                    <a:pt x="5644" y="72"/>
                    <a:pt x="5561" y="1"/>
                    <a:pt x="5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4" name="Google Shape;4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861" y="2587166"/>
            <a:ext cx="356650" cy="3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013" y="2161135"/>
            <a:ext cx="370925" cy="3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2640300" y="392909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SETUP CLOUD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37" name="Google Shape;437;p53"/>
          <p:cNvCxnSpPr/>
          <p:nvPr/>
        </p:nvCxnSpPr>
        <p:spPr>
          <a:xfrm>
            <a:off x="2895550" y="846084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CONFIGURE NETWORK</a:t>
            </a:r>
            <a:endParaRPr sz="3100"/>
          </a:p>
        </p:txBody>
      </p:sp>
      <p:sp>
        <p:nvSpPr>
          <p:cNvPr id="443" name="Google Shape;443;p54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44" name="Google Shape;444;p54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>
            <a:spLocks noGrp="1"/>
          </p:cNvSpPr>
          <p:nvPr>
            <p:ph type="title" idx="6"/>
          </p:nvPr>
        </p:nvSpPr>
        <p:spPr>
          <a:xfrm>
            <a:off x="1048450" y="20755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166" name="Google Shape;166;p37"/>
          <p:cNvSpPr txBox="1">
            <a:spLocks noGrp="1"/>
          </p:cNvSpPr>
          <p:nvPr>
            <p:ph type="subTitle" idx="1"/>
          </p:nvPr>
        </p:nvSpPr>
        <p:spPr>
          <a:xfrm>
            <a:off x="3538497" y="297558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SETUP NETWORK</a:t>
            </a:r>
            <a:endParaRPr sz="1600" b="1"/>
          </a:p>
        </p:txBody>
      </p:sp>
      <p:sp>
        <p:nvSpPr>
          <p:cNvPr id="167" name="Google Shape;167;p37"/>
          <p:cNvSpPr txBox="1">
            <a:spLocks noGrp="1"/>
          </p:cNvSpPr>
          <p:nvPr>
            <p:ph type="subTitle" idx="3"/>
          </p:nvPr>
        </p:nvSpPr>
        <p:spPr>
          <a:xfrm>
            <a:off x="5888600" y="2975575"/>
            <a:ext cx="2359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INSTALL APPLICATION</a:t>
            </a:r>
            <a:endParaRPr sz="1600" b="1"/>
          </a:p>
        </p:txBody>
      </p:sp>
      <p:sp>
        <p:nvSpPr>
          <p:cNvPr id="168" name="Google Shape;168;p37"/>
          <p:cNvSpPr txBox="1">
            <a:spLocks noGrp="1"/>
          </p:cNvSpPr>
          <p:nvPr>
            <p:ph type="subTitle" idx="5"/>
          </p:nvPr>
        </p:nvSpPr>
        <p:spPr>
          <a:xfrm>
            <a:off x="1048447" y="297558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INSTALASI UBUNTU</a:t>
            </a:r>
            <a:endParaRPr sz="1600" b="1"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7"/>
          </p:nvPr>
        </p:nvSpPr>
        <p:spPr>
          <a:xfrm>
            <a:off x="3538500" y="20755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8"/>
          </p:nvPr>
        </p:nvSpPr>
        <p:spPr>
          <a:xfrm>
            <a:off x="6028550" y="20755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cxnSp>
        <p:nvCxnSpPr>
          <p:cNvPr id="171" name="Google Shape;171;p37"/>
          <p:cNvCxnSpPr/>
          <p:nvPr/>
        </p:nvCxnSpPr>
        <p:spPr>
          <a:xfrm>
            <a:off x="1883350" y="2850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2" name="Google Shape;172;p37"/>
          <p:cNvCxnSpPr/>
          <p:nvPr/>
        </p:nvCxnSpPr>
        <p:spPr>
          <a:xfrm>
            <a:off x="4373400" y="2850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6863450" y="2850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7"/>
          <p:cNvSpPr txBox="1">
            <a:spLocks noGrp="1"/>
          </p:cNvSpPr>
          <p:nvPr>
            <p:ph type="title" idx="4"/>
          </p:nvPr>
        </p:nvSpPr>
        <p:spPr>
          <a:xfrm>
            <a:off x="2116950" y="1230750"/>
            <a:ext cx="491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VIRTUAL MACHINE</a:t>
            </a:r>
            <a:endParaRPr sz="3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Setup VPC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50" name="Google Shape;450;p55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37" y="939175"/>
            <a:ext cx="4024724" cy="3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Setup Subnet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57" name="Google Shape;457;p56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0050"/>
            <a:ext cx="8839200" cy="28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Setup Internet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64" name="Google Shape;464;p57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5725"/>
            <a:ext cx="8839199" cy="128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Route Table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71" name="Google Shape;471;p58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72" name="Google Shape;4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75" y="941800"/>
            <a:ext cx="6036454" cy="40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SETUP CLOUD SERVER</a:t>
            </a:r>
            <a:endParaRPr sz="3100"/>
          </a:p>
        </p:txBody>
      </p:sp>
      <p:sp>
        <p:nvSpPr>
          <p:cNvPr id="478" name="Google Shape;478;p59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79" name="Google Shape;479;p59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PUBLIC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85" name="Google Shape;485;p60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86" name="Google Shape;4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100"/>
            <a:ext cx="8839200" cy="396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SECURITY GROUP PUBLIC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92" name="Google Shape;492;p61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93" name="Google Shape;4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100"/>
            <a:ext cx="8839201" cy="393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KEY PAIR PUBLIC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499" name="Google Shape;499;p62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00" name="Google Shape;5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088" y="950000"/>
            <a:ext cx="5603832" cy="40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ELASTIC IP PUBLIC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06" name="Google Shape;506;p63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07" name="Google Shape;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75" y="933625"/>
            <a:ext cx="5098650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PRIVATE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13" name="Google Shape;513;p64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4" name="Google Shape;5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100"/>
            <a:ext cx="8839200" cy="362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Virtual Machine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180" name="Google Shape;180;p38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 t="12247" b="12247"/>
          <a:stretch/>
        </p:blipFill>
        <p:spPr>
          <a:xfrm>
            <a:off x="2003268" y="1249637"/>
            <a:ext cx="5130744" cy="30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/>
        </p:nvSpPr>
        <p:spPr>
          <a:xfrm>
            <a:off x="3452549" y="4369050"/>
            <a:ext cx="2238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892025" y="4688850"/>
            <a:ext cx="74571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https://www.researchgate.net/figure/Hosted-Virtual-Machine-Architecture_fig2_242077512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SECURITY GROUP PRIVATE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20" name="Google Shape;520;p65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50"/>
            <a:ext cx="8839198" cy="26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KEY PAIR PRIVATE SERVER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27" name="Google Shape;527;p66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28" name="Google Shape;5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925" y="962025"/>
            <a:ext cx="54102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ADD USER AND CONFIG SSH</a:t>
            </a:r>
            <a:endParaRPr sz="3100"/>
          </a:p>
        </p:txBody>
      </p:sp>
      <p:sp>
        <p:nvSpPr>
          <p:cNvPr id="534" name="Google Shape;534;p67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35" name="Google Shape;535;p67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ADD USER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41" name="Google Shape;541;p68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42" name="Google Shape;5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88" y="884550"/>
            <a:ext cx="6512213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ADD USER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48" name="Google Shape;548;p69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49" name="Google Shape;5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50" y="982700"/>
            <a:ext cx="7499488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0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SSH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55" name="Google Shape;555;p70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56" name="Google Shape;5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63" y="860025"/>
            <a:ext cx="5835282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1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SSH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62" name="Google Shape;562;p71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63" name="Google Shape;5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3" y="1048125"/>
            <a:ext cx="67341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SSH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69" name="Google Shape;569;p72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70" name="Google Shape;5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367025"/>
            <a:ext cx="52578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SSH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76" name="Google Shape;576;p73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77" name="Google Shape;5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900" y="835500"/>
            <a:ext cx="5070194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NAT GATEWAY</a:t>
            </a:r>
            <a:endParaRPr sz="3100"/>
          </a:p>
        </p:txBody>
      </p:sp>
      <p:sp>
        <p:nvSpPr>
          <p:cNvPr id="583" name="Google Shape;583;p74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584" name="Google Shape;584;p74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3755879" y="345385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INSTALASI UBUNTU</a:t>
            </a:r>
            <a:endParaRPr sz="3100"/>
          </a:p>
        </p:txBody>
      </p:sp>
      <p:sp>
        <p:nvSpPr>
          <p:cNvPr id="189" name="Google Shape;189;p39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0" name="Google Shape;190;p39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5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NAT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90" name="Google Shape;590;p75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91" name="Google Shape;591;p75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https://docs.aws.amazon.com/vpc/latest/userguide/vpc-nat-gateway.html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988" y="817250"/>
            <a:ext cx="5021931" cy="3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NAT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98" name="Google Shape;598;p76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99" name="Google Shape;599;p76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38" y="1722200"/>
            <a:ext cx="50006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NAT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06" name="Google Shape;606;p77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07" name="Google Shape;607;p77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13" y="1009600"/>
            <a:ext cx="4236574" cy="3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NAT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14" name="Google Shape;614;p78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15" name="Google Shape;615;p78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100"/>
            <a:ext cx="8839200" cy="3078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NAT GATEWAY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22" name="Google Shape;622;p79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23" name="Google Shape;623;p79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4" name="Google Shape;6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711625"/>
            <a:ext cx="70199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0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SERVER FOR APPLICATION</a:t>
            </a:r>
            <a:endParaRPr sz="3100"/>
          </a:p>
        </p:txBody>
      </p:sp>
      <p:sp>
        <p:nvSpPr>
          <p:cNvPr id="630" name="Google Shape;630;p80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cxnSp>
        <p:nvCxnSpPr>
          <p:cNvPr id="631" name="Google Shape;631;p80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" name="Google Shape;636;p81"/>
          <p:cNvCxnSpPr>
            <a:stCxn id="637" idx="6"/>
          </p:cNvCxnSpPr>
          <p:nvPr/>
        </p:nvCxnSpPr>
        <p:spPr>
          <a:xfrm>
            <a:off x="776104" y="2388645"/>
            <a:ext cx="300" cy="554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81"/>
          <p:cNvCxnSpPr>
            <a:stCxn id="639" idx="6"/>
            <a:endCxn id="640" idx="2"/>
          </p:cNvCxnSpPr>
          <p:nvPr/>
        </p:nvCxnSpPr>
        <p:spPr>
          <a:xfrm flipH="1">
            <a:off x="776076" y="3351657"/>
            <a:ext cx="300" cy="1015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81"/>
          <p:cNvCxnSpPr>
            <a:stCxn id="642" idx="6"/>
            <a:endCxn id="637" idx="2"/>
          </p:cNvCxnSpPr>
          <p:nvPr/>
        </p:nvCxnSpPr>
        <p:spPr>
          <a:xfrm>
            <a:off x="776019" y="1424532"/>
            <a:ext cx="0" cy="554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3" name="Google Shape;643;p81"/>
          <p:cNvGrpSpPr/>
          <p:nvPr/>
        </p:nvGrpSpPr>
        <p:grpSpPr>
          <a:xfrm rot="5400000">
            <a:off x="628067" y="1922629"/>
            <a:ext cx="409376" cy="522656"/>
            <a:chOff x="3969644" y="2377627"/>
            <a:chExt cx="225900" cy="288426"/>
          </a:xfrm>
        </p:grpSpPr>
        <p:cxnSp>
          <p:nvCxnSpPr>
            <p:cNvPr id="644" name="Google Shape;644;p81"/>
            <p:cNvCxnSpPr/>
            <p:nvPr/>
          </p:nvCxnSpPr>
          <p:spPr>
            <a:xfrm>
              <a:off x="4082390" y="2377627"/>
              <a:ext cx="0" cy="99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7" name="Google Shape;637;p81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1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81"/>
          <p:cNvGrpSpPr/>
          <p:nvPr/>
        </p:nvGrpSpPr>
        <p:grpSpPr>
          <a:xfrm rot="5400000">
            <a:off x="646138" y="2868657"/>
            <a:ext cx="408832" cy="557167"/>
            <a:chOff x="4426818" y="2358282"/>
            <a:chExt cx="225600" cy="307471"/>
          </a:xfrm>
        </p:grpSpPr>
        <p:cxnSp>
          <p:nvCxnSpPr>
            <p:cNvPr id="647" name="Google Shape;647;p81"/>
            <p:cNvCxnSpPr>
              <a:stCxn id="648" idx="0"/>
            </p:cNvCxnSpPr>
            <p:nvPr/>
          </p:nvCxnSpPr>
          <p:spPr>
            <a:xfrm rot="-5400000">
              <a:off x="4484294" y="2413632"/>
              <a:ext cx="11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9" name="Google Shape;639;p81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1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81"/>
          <p:cNvGrpSpPr/>
          <p:nvPr/>
        </p:nvGrpSpPr>
        <p:grpSpPr>
          <a:xfrm rot="5400000">
            <a:off x="628336" y="4258617"/>
            <a:ext cx="408832" cy="522113"/>
            <a:chOff x="4883984" y="2377627"/>
            <a:chExt cx="225600" cy="288126"/>
          </a:xfrm>
        </p:grpSpPr>
        <p:cxnSp>
          <p:nvCxnSpPr>
            <p:cNvPr id="650" name="Google Shape;650;p81"/>
            <p:cNvCxnSpPr/>
            <p:nvPr/>
          </p:nvCxnSpPr>
          <p:spPr>
            <a:xfrm>
              <a:off x="4996858" y="2377627"/>
              <a:ext cx="0" cy="996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1" name="Google Shape;651;p81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1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81"/>
          <p:cNvGrpSpPr/>
          <p:nvPr/>
        </p:nvGrpSpPr>
        <p:grpSpPr>
          <a:xfrm rot="5400000">
            <a:off x="645771" y="941344"/>
            <a:ext cx="408906" cy="557469"/>
            <a:chOff x="2182679" y="2005014"/>
            <a:chExt cx="792300" cy="1080158"/>
          </a:xfrm>
        </p:grpSpPr>
        <p:cxnSp>
          <p:nvCxnSpPr>
            <p:cNvPr id="653" name="Google Shape;653;p81"/>
            <p:cNvCxnSpPr>
              <a:stCxn id="654" idx="0"/>
            </p:cNvCxnSpPr>
            <p:nvPr/>
          </p:nvCxnSpPr>
          <p:spPr>
            <a:xfrm rot="-5400000">
              <a:off x="2384561" y="2199414"/>
              <a:ext cx="38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2" name="Google Shape;642;p81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1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81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SERVER FOR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56" name="Google Shape;656;p81"/>
          <p:cNvCxnSpPr/>
          <p:nvPr/>
        </p:nvCxnSpPr>
        <p:spPr>
          <a:xfrm>
            <a:off x="5073175" y="683125"/>
            <a:ext cx="3298500" cy="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57" name="Google Shape;657;p81"/>
          <p:cNvSpPr txBox="1">
            <a:spLocks noGrp="1"/>
          </p:cNvSpPr>
          <p:nvPr>
            <p:ph type="title" idx="4294967295"/>
          </p:nvPr>
        </p:nvSpPr>
        <p:spPr>
          <a:xfrm>
            <a:off x="1129309" y="910000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 DAN UPGRADE</a:t>
            </a:r>
            <a:endParaRPr sz="1200"/>
          </a:p>
        </p:txBody>
      </p:sp>
      <p:sp>
        <p:nvSpPr>
          <p:cNvPr id="658" name="Google Shape;658;p81"/>
          <p:cNvSpPr txBox="1">
            <a:spLocks noGrp="1"/>
          </p:cNvSpPr>
          <p:nvPr>
            <p:ph type="subTitle" idx="4294967295"/>
          </p:nvPr>
        </p:nvSpPr>
        <p:spPr>
          <a:xfrm>
            <a:off x="1237333" y="1213307"/>
            <a:ext cx="52824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GANTI SUPER USER, MENGUPDATE PAKET DAN UPGRADE APLIKASI 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sudo su			 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update &amp;&amp; apt upgrade	</a:t>
            </a: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cxnSp>
        <p:nvCxnSpPr>
          <p:cNvPr id="659" name="Google Shape;659;p81"/>
          <p:cNvCxnSpPr/>
          <p:nvPr/>
        </p:nvCxnSpPr>
        <p:spPr>
          <a:xfrm rot="10800000" flipH="1">
            <a:off x="1228561" y="1213298"/>
            <a:ext cx="2112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60" name="Google Shape;660;p81"/>
          <p:cNvSpPr txBox="1">
            <a:spLocks noGrp="1"/>
          </p:cNvSpPr>
          <p:nvPr>
            <p:ph type="title" idx="4294967295"/>
          </p:nvPr>
        </p:nvSpPr>
        <p:spPr>
          <a:xfrm>
            <a:off x="1129309" y="1871322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INSTAL DAN START NGINX</a:t>
            </a:r>
            <a:endParaRPr sz="1200"/>
          </a:p>
        </p:txBody>
      </p:sp>
      <p:sp>
        <p:nvSpPr>
          <p:cNvPr id="661" name="Google Shape;661;p81"/>
          <p:cNvSpPr txBox="1">
            <a:spLocks noGrp="1"/>
          </p:cNvSpPr>
          <p:nvPr>
            <p:ph type="subTitle" idx="4294967295"/>
          </p:nvPr>
        </p:nvSpPr>
        <p:spPr>
          <a:xfrm>
            <a:off x="1237342" y="2174628"/>
            <a:ext cx="409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MENAMBAHKAN NGINX KE DALAM SERVER : 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-y install nginx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systemctl start nginx	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662" name="Google Shape;662;p81"/>
          <p:cNvCxnSpPr/>
          <p:nvPr/>
        </p:nvCxnSpPr>
        <p:spPr>
          <a:xfrm>
            <a:off x="1228561" y="2181514"/>
            <a:ext cx="2433300" cy="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63" name="Google Shape;663;p81"/>
          <p:cNvSpPr txBox="1">
            <a:spLocks noGrp="1"/>
          </p:cNvSpPr>
          <p:nvPr>
            <p:ph type="title" idx="4294967295"/>
          </p:nvPr>
        </p:nvSpPr>
        <p:spPr>
          <a:xfrm>
            <a:off x="1129309" y="2832720"/>
            <a:ext cx="38388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INSTAL NODE JS DAN CLONE APLIKASI</a:t>
            </a:r>
            <a:endParaRPr sz="1200"/>
          </a:p>
        </p:txBody>
      </p:sp>
      <p:sp>
        <p:nvSpPr>
          <p:cNvPr id="664" name="Google Shape;664;p81"/>
          <p:cNvSpPr txBox="1">
            <a:spLocks noGrp="1"/>
          </p:cNvSpPr>
          <p:nvPr>
            <p:ph type="subTitle" idx="4294967295"/>
          </p:nvPr>
        </p:nvSpPr>
        <p:spPr>
          <a:xfrm>
            <a:off x="1237350" y="3136025"/>
            <a:ext cx="57411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INSTAL NODE JS DAN CLONE APLIKASI DARI GITHUB: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curl -sL https://deb.nodesource.com/setup_10.x -o nodesource_setup.sh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bash node_setup.sh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apt install node js -y	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git clone --branch Reactor http://github.com/DumbwaysDotId/DW15WDTPH_housy.git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mv DW15WDTPH_housy frontend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cd frontend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665" name="Google Shape;665;p81"/>
          <p:cNvCxnSpPr/>
          <p:nvPr/>
        </p:nvCxnSpPr>
        <p:spPr>
          <a:xfrm rot="10800000" flipH="1">
            <a:off x="1228561" y="3136010"/>
            <a:ext cx="3423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66" name="Google Shape;666;p81"/>
          <p:cNvSpPr txBox="1">
            <a:spLocks noGrp="1"/>
          </p:cNvSpPr>
          <p:nvPr>
            <p:ph type="title" idx="4294967295"/>
          </p:nvPr>
        </p:nvSpPr>
        <p:spPr>
          <a:xfrm>
            <a:off x="1174834" y="4364575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INSTALL, SETUP AND RUN PM2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7" name="Google Shape;667;p81"/>
          <p:cNvSpPr txBox="1">
            <a:spLocks noGrp="1"/>
          </p:cNvSpPr>
          <p:nvPr>
            <p:ph type="subTitle" idx="4294967295"/>
          </p:nvPr>
        </p:nvSpPr>
        <p:spPr>
          <a:xfrm>
            <a:off x="1237342" y="4592331"/>
            <a:ext cx="409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MENAMBAHKAN PAKET PM2 AGAR APLIKASI TERUS BERJALAN: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npm install -g pm2		</a:t>
            </a:r>
            <a:endParaRPr sz="800">
              <a:solidFill>
                <a:schemeClr val="lt1"/>
              </a:solidFill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</a:pPr>
            <a:r>
              <a:rPr lang="en" sz="800">
                <a:solidFill>
                  <a:schemeClr val="lt1"/>
                </a:solidFill>
              </a:rPr>
              <a:t>pm2 start ecosystem.config.js	</a:t>
            </a: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cxnSp>
        <p:nvCxnSpPr>
          <p:cNvPr id="668" name="Google Shape;668;p81"/>
          <p:cNvCxnSpPr/>
          <p:nvPr/>
        </p:nvCxnSpPr>
        <p:spPr>
          <a:xfrm rot="10800000" flipH="1">
            <a:off x="1237342" y="4516231"/>
            <a:ext cx="19875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2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SERVER FOR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74" name="Google Shape;674;p82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5" name="Google Shape;675;p82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6" name="Google Shape;6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519025"/>
            <a:ext cx="55340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SERVER FOR APPLICATION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82" name="Google Shape;682;p83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83" name="Google Shape;683;p83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50" y="1309650"/>
            <a:ext cx="8839201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4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Custom Domain</a:t>
            </a:r>
            <a:endParaRPr sz="3100"/>
          </a:p>
        </p:txBody>
      </p:sp>
      <p:sp>
        <p:nvSpPr>
          <p:cNvPr id="690" name="Google Shape;690;p84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cxnSp>
        <p:nvCxnSpPr>
          <p:cNvPr id="691" name="Google Shape;691;p84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Virtual Machine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196" name="Google Shape;196;p40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40"/>
          <p:cNvSpPr txBox="1"/>
          <p:nvPr/>
        </p:nvSpPr>
        <p:spPr>
          <a:xfrm>
            <a:off x="3452549" y="4369050"/>
            <a:ext cx="2238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Setup VM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50" y="975000"/>
            <a:ext cx="6944825" cy="33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5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DNS (DOMAIN NAME SYSTEM)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697" name="Google Shape;697;p85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8" name="Google Shape;698;p85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85"/>
          <p:cNvSpPr txBox="1"/>
          <p:nvPr/>
        </p:nvSpPr>
        <p:spPr>
          <a:xfrm>
            <a:off x="1072475" y="1276700"/>
            <a:ext cx="726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DNS adalah server yang digunakan untuk mengetahui IP Address suatu host lewat host name-nya.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700" name="Google Shape;700;p85"/>
          <p:cNvSpPr txBox="1"/>
          <p:nvPr/>
        </p:nvSpPr>
        <p:spPr>
          <a:xfrm>
            <a:off x="2088900" y="4571100"/>
            <a:ext cx="4966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https://idcloudhost.com/kamus-hosting/dns/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6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DNS (DOMAIN NAME SYSTEM)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06" name="Google Shape;706;p86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07" name="Google Shape;707;p86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86"/>
          <p:cNvSpPr txBox="1"/>
          <p:nvPr/>
        </p:nvSpPr>
        <p:spPr>
          <a:xfrm>
            <a:off x="2088900" y="4571100"/>
            <a:ext cx="4966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9" name="Google Shape;7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25" y="1191325"/>
            <a:ext cx="6695947" cy="3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7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DNS (DOMAIN NAME SYSTEM)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15" name="Google Shape;715;p87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16" name="Google Shape;716;p87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87"/>
          <p:cNvSpPr txBox="1"/>
          <p:nvPr/>
        </p:nvSpPr>
        <p:spPr>
          <a:xfrm>
            <a:off x="2088900" y="4571100"/>
            <a:ext cx="4966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650" y="1056238"/>
            <a:ext cx="5014691" cy="3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REVERSE PROXY</a:t>
            </a:r>
            <a:endParaRPr sz="3100"/>
          </a:p>
        </p:txBody>
      </p:sp>
      <p:sp>
        <p:nvSpPr>
          <p:cNvPr id="724" name="Google Shape;724;p88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cxnSp>
        <p:nvCxnSpPr>
          <p:cNvPr id="725" name="Google Shape;725;p88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89"/>
          <p:cNvGrpSpPr/>
          <p:nvPr/>
        </p:nvGrpSpPr>
        <p:grpSpPr>
          <a:xfrm>
            <a:off x="546381" y="1422543"/>
            <a:ext cx="8051237" cy="1536414"/>
            <a:chOff x="938508" y="1892978"/>
            <a:chExt cx="6481434" cy="903773"/>
          </a:xfrm>
        </p:grpSpPr>
        <p:grpSp>
          <p:nvGrpSpPr>
            <p:cNvPr id="731" name="Google Shape;731;p89"/>
            <p:cNvGrpSpPr/>
            <p:nvPr/>
          </p:nvGrpSpPr>
          <p:grpSpPr>
            <a:xfrm>
              <a:off x="938508" y="1892978"/>
              <a:ext cx="4825084" cy="903773"/>
              <a:chOff x="2389399" y="2595741"/>
              <a:chExt cx="812796" cy="182054"/>
            </a:xfrm>
          </p:grpSpPr>
          <p:grpSp>
            <p:nvGrpSpPr>
              <p:cNvPr id="732" name="Google Shape;732;p89"/>
              <p:cNvGrpSpPr/>
              <p:nvPr/>
            </p:nvGrpSpPr>
            <p:grpSpPr>
              <a:xfrm>
                <a:off x="2389399" y="2595741"/>
                <a:ext cx="224343" cy="182054"/>
                <a:chOff x="2389399" y="2595741"/>
                <a:chExt cx="224343" cy="182054"/>
              </a:xfrm>
            </p:grpSpPr>
            <p:sp>
              <p:nvSpPr>
                <p:cNvPr id="733" name="Google Shape;733;p89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89"/>
                <p:cNvSpPr/>
                <p:nvPr/>
              </p:nvSpPr>
              <p:spPr>
                <a:xfrm>
                  <a:off x="2430284" y="2686181"/>
                  <a:ext cx="140326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4" h="243" extrusionOk="0">
                      <a:moveTo>
                        <a:pt x="121" y="1"/>
                      </a:moveTo>
                      <a:cubicBezTo>
                        <a:pt x="55" y="1"/>
                        <a:pt x="0" y="55"/>
                        <a:pt x="0" y="121"/>
                      </a:cubicBezTo>
                      <a:cubicBezTo>
                        <a:pt x="0" y="187"/>
                        <a:pt x="55" y="243"/>
                        <a:pt x="121" y="243"/>
                      </a:cubicBezTo>
                      <a:lnTo>
                        <a:pt x="30703" y="243"/>
                      </a:lnTo>
                      <a:cubicBezTo>
                        <a:pt x="30769" y="243"/>
                        <a:pt x="30823" y="187"/>
                        <a:pt x="30823" y="121"/>
                      </a:cubicBezTo>
                      <a:cubicBezTo>
                        <a:pt x="30823" y="55"/>
                        <a:pt x="30767" y="1"/>
                        <a:pt x="3070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89"/>
              <p:cNvGrpSpPr/>
              <p:nvPr/>
            </p:nvGrpSpPr>
            <p:grpSpPr>
              <a:xfrm>
                <a:off x="2683630" y="2595741"/>
                <a:ext cx="224334" cy="182054"/>
                <a:chOff x="2683630" y="2595741"/>
                <a:chExt cx="224334" cy="182054"/>
              </a:xfrm>
            </p:grpSpPr>
            <p:sp>
              <p:nvSpPr>
                <p:cNvPr id="736" name="Google Shape;736;p89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7" h="39990" extrusionOk="0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89"/>
                <p:cNvSpPr/>
                <p:nvPr/>
              </p:nvSpPr>
              <p:spPr>
                <a:xfrm>
                  <a:off x="2724889" y="2686181"/>
                  <a:ext cx="140322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3" h="243" extrusionOk="0">
                      <a:moveTo>
                        <a:pt x="121" y="1"/>
                      </a:moveTo>
                      <a:cubicBezTo>
                        <a:pt x="55" y="1"/>
                        <a:pt x="0" y="55"/>
                        <a:pt x="0" y="121"/>
                      </a:cubicBezTo>
                      <a:cubicBezTo>
                        <a:pt x="0" y="187"/>
                        <a:pt x="55" y="243"/>
                        <a:pt x="121" y="243"/>
                      </a:cubicBezTo>
                      <a:lnTo>
                        <a:pt x="30701" y="243"/>
                      </a:lnTo>
                      <a:cubicBezTo>
                        <a:pt x="30769" y="243"/>
                        <a:pt x="30823" y="187"/>
                        <a:pt x="30823" y="121"/>
                      </a:cubicBezTo>
                      <a:cubicBezTo>
                        <a:pt x="30823" y="55"/>
                        <a:pt x="30767" y="1"/>
                        <a:pt x="3070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738;p89"/>
              <p:cNvGrpSpPr/>
              <p:nvPr/>
            </p:nvGrpSpPr>
            <p:grpSpPr>
              <a:xfrm>
                <a:off x="2977852" y="2595741"/>
                <a:ext cx="224343" cy="182054"/>
                <a:chOff x="2977852" y="2595741"/>
                <a:chExt cx="224343" cy="182054"/>
              </a:xfrm>
            </p:grpSpPr>
            <p:sp>
              <p:nvSpPr>
                <p:cNvPr id="739" name="Google Shape;739;p89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89"/>
                <p:cNvSpPr/>
                <p:nvPr/>
              </p:nvSpPr>
              <p:spPr>
                <a:xfrm>
                  <a:off x="3020572" y="2686181"/>
                  <a:ext cx="140326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4" h="243" extrusionOk="0">
                      <a:moveTo>
                        <a:pt x="123" y="1"/>
                      </a:moveTo>
                      <a:cubicBezTo>
                        <a:pt x="57" y="1"/>
                        <a:pt x="1" y="55"/>
                        <a:pt x="1" y="121"/>
                      </a:cubicBezTo>
                      <a:cubicBezTo>
                        <a:pt x="1" y="187"/>
                        <a:pt x="57" y="243"/>
                        <a:pt x="123" y="243"/>
                      </a:cubicBezTo>
                      <a:lnTo>
                        <a:pt x="30703" y="243"/>
                      </a:lnTo>
                      <a:cubicBezTo>
                        <a:pt x="30769" y="243"/>
                        <a:pt x="30824" y="187"/>
                        <a:pt x="30824" y="121"/>
                      </a:cubicBezTo>
                      <a:cubicBezTo>
                        <a:pt x="30824" y="55"/>
                        <a:pt x="30769" y="1"/>
                        <a:pt x="30703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1" name="Google Shape;741;p89"/>
            <p:cNvGrpSpPr/>
            <p:nvPr/>
          </p:nvGrpSpPr>
          <p:grpSpPr>
            <a:xfrm>
              <a:off x="6088155" y="1892978"/>
              <a:ext cx="1331788" cy="903773"/>
              <a:chOff x="2977852" y="2595741"/>
              <a:chExt cx="224343" cy="182054"/>
            </a:xfrm>
          </p:grpSpPr>
          <p:sp>
            <p:nvSpPr>
              <p:cNvPr id="742" name="Google Shape;742;p89"/>
              <p:cNvSpPr/>
              <p:nvPr/>
            </p:nvSpPr>
            <p:spPr>
              <a:xfrm>
                <a:off x="2977852" y="2595741"/>
                <a:ext cx="224343" cy="182054"/>
              </a:xfrm>
              <a:custGeom>
                <a:avLst/>
                <a:gdLst/>
                <a:ahLst/>
                <a:cxnLst/>
                <a:rect l="l" t="t" r="r" b="b"/>
                <a:pathLst>
                  <a:path w="49279" h="39990" extrusionOk="0">
                    <a:moveTo>
                      <a:pt x="7995" y="1"/>
                    </a:moveTo>
                    <a:cubicBezTo>
                      <a:pt x="3580" y="1"/>
                      <a:pt x="0" y="3580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9"/>
                      <a:pt x="7995" y="39989"/>
                    </a:cubicBezTo>
                    <a:lnTo>
                      <a:pt x="41282" y="39989"/>
                    </a:lnTo>
                    <a:cubicBezTo>
                      <a:pt x="45698" y="39989"/>
                      <a:pt x="49278" y="36409"/>
                      <a:pt x="49278" y="31993"/>
                    </a:cubicBezTo>
                    <a:lnTo>
                      <a:pt x="49278" y="7995"/>
                    </a:lnTo>
                    <a:cubicBezTo>
                      <a:pt x="49278" y="3580"/>
                      <a:pt x="45698" y="1"/>
                      <a:pt x="41282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89"/>
              <p:cNvSpPr/>
              <p:nvPr/>
            </p:nvSpPr>
            <p:spPr>
              <a:xfrm>
                <a:off x="3020572" y="2686181"/>
                <a:ext cx="140326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30824" h="243" extrusionOk="0">
                    <a:moveTo>
                      <a:pt x="123" y="1"/>
                    </a:moveTo>
                    <a:cubicBezTo>
                      <a:pt x="57" y="1"/>
                      <a:pt x="1" y="55"/>
                      <a:pt x="1" y="121"/>
                    </a:cubicBezTo>
                    <a:cubicBezTo>
                      <a:pt x="1" y="187"/>
                      <a:pt x="57" y="243"/>
                      <a:pt x="123" y="243"/>
                    </a:cubicBezTo>
                    <a:lnTo>
                      <a:pt x="30703" y="243"/>
                    </a:lnTo>
                    <a:cubicBezTo>
                      <a:pt x="30769" y="243"/>
                      <a:pt x="30824" y="187"/>
                      <a:pt x="30824" y="121"/>
                    </a:cubicBezTo>
                    <a:cubicBezTo>
                      <a:pt x="30824" y="55"/>
                      <a:pt x="30769" y="1"/>
                      <a:pt x="307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4" name="Google Shape;744;p8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</a:t>
            </a:r>
            <a:endParaRPr/>
          </a:p>
        </p:txBody>
      </p:sp>
      <p:sp>
        <p:nvSpPr>
          <p:cNvPr id="745" name="Google Shape;745;p89"/>
          <p:cNvSpPr txBox="1">
            <a:spLocks noGrp="1"/>
          </p:cNvSpPr>
          <p:nvPr>
            <p:ph type="title" idx="4294967295"/>
          </p:nvPr>
        </p:nvSpPr>
        <p:spPr>
          <a:xfrm>
            <a:off x="532049" y="1577175"/>
            <a:ext cx="16695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UPDATE &amp; UPGRADE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46" name="Google Shape;746;p89"/>
          <p:cNvSpPr txBox="1">
            <a:spLocks noGrp="1"/>
          </p:cNvSpPr>
          <p:nvPr>
            <p:ph type="subTitle" idx="4294967295"/>
          </p:nvPr>
        </p:nvSpPr>
        <p:spPr>
          <a:xfrm>
            <a:off x="456001" y="2273963"/>
            <a:ext cx="18216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MEMPERBARUI PAKET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747" name="Google Shape;747;p8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48" name="Google Shape;748;p89"/>
          <p:cNvSpPr txBox="1">
            <a:spLocks noGrp="1"/>
          </p:cNvSpPr>
          <p:nvPr>
            <p:ph type="title" idx="4294967295"/>
          </p:nvPr>
        </p:nvSpPr>
        <p:spPr>
          <a:xfrm>
            <a:off x="2713776" y="1729575"/>
            <a:ext cx="16695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INSTALL NGINX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49" name="Google Shape;749;p89"/>
          <p:cNvSpPr txBox="1">
            <a:spLocks noGrp="1"/>
          </p:cNvSpPr>
          <p:nvPr>
            <p:ph type="subTitle" idx="4294967295"/>
          </p:nvPr>
        </p:nvSpPr>
        <p:spPr>
          <a:xfrm>
            <a:off x="2737989" y="2273963"/>
            <a:ext cx="16236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INSTAL WEB SERVER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0" name="Google Shape;750;p89"/>
          <p:cNvSpPr txBox="1">
            <a:spLocks noGrp="1"/>
          </p:cNvSpPr>
          <p:nvPr>
            <p:ph type="title" idx="4294967295"/>
          </p:nvPr>
        </p:nvSpPr>
        <p:spPr>
          <a:xfrm>
            <a:off x="4885472" y="1726550"/>
            <a:ext cx="16695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 NGINX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51" name="Google Shape;751;p89"/>
          <p:cNvSpPr txBox="1">
            <a:spLocks noGrp="1"/>
          </p:cNvSpPr>
          <p:nvPr>
            <p:ph type="subTitle" idx="4294967295"/>
          </p:nvPr>
        </p:nvSpPr>
        <p:spPr>
          <a:xfrm>
            <a:off x="4809424" y="2273963"/>
            <a:ext cx="18216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AMBIL APLIKASI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2" name="Google Shape;752;p89"/>
          <p:cNvSpPr txBox="1">
            <a:spLocks noGrp="1"/>
          </p:cNvSpPr>
          <p:nvPr>
            <p:ph type="title" idx="4294967295"/>
          </p:nvPr>
        </p:nvSpPr>
        <p:spPr>
          <a:xfrm>
            <a:off x="6934846" y="1726550"/>
            <a:ext cx="16695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LINK CONFIG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53" name="Google Shape;753;p89"/>
          <p:cNvSpPr txBox="1">
            <a:spLocks noGrp="1"/>
          </p:cNvSpPr>
          <p:nvPr>
            <p:ph type="subTitle" idx="4294967295"/>
          </p:nvPr>
        </p:nvSpPr>
        <p:spPr>
          <a:xfrm>
            <a:off x="6787811" y="2273963"/>
            <a:ext cx="19728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MENGHUBUNGKAN KONFIGURASI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4" name="Google Shape;754;p89"/>
          <p:cNvSpPr txBox="1">
            <a:spLocks noGrp="1"/>
          </p:cNvSpPr>
          <p:nvPr>
            <p:ph type="subTitle" idx="4294967295"/>
          </p:nvPr>
        </p:nvSpPr>
        <p:spPr>
          <a:xfrm>
            <a:off x="2018900" y="3343850"/>
            <a:ext cx="72912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UNTUK MENGHUBUNGKAN KONFIGURASI DIGUNAKAN PERINTAH :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ln -s etc/nginx/sites-available/proxy_app.conf etc/nginx/sites-enabled/proxy_app.conf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60" name="Google Shape;760;p90"/>
          <p:cNvCxnSpPr/>
          <p:nvPr/>
        </p:nvCxnSpPr>
        <p:spPr>
          <a:xfrm rot="10800000" flipH="1">
            <a:off x="523150" y="699475"/>
            <a:ext cx="2342400" cy="1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61" name="Google Shape;761;p90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2" name="Google Shape;7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75" y="954625"/>
            <a:ext cx="6141451" cy="38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1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68" name="Google Shape;768;p91"/>
          <p:cNvCxnSpPr/>
          <p:nvPr/>
        </p:nvCxnSpPr>
        <p:spPr>
          <a:xfrm rot="10800000" flipH="1">
            <a:off x="523150" y="699475"/>
            <a:ext cx="2342400" cy="1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69" name="Google Shape;769;p91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0" name="Google Shape;77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13" y="1509925"/>
            <a:ext cx="79914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53865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76" name="Google Shape;776;p92"/>
          <p:cNvCxnSpPr/>
          <p:nvPr/>
        </p:nvCxnSpPr>
        <p:spPr>
          <a:xfrm rot="10800000" flipH="1">
            <a:off x="523150" y="699475"/>
            <a:ext cx="2342400" cy="1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77" name="Google Shape;777;p92"/>
          <p:cNvSpPr txBox="1"/>
          <p:nvPr/>
        </p:nvSpPr>
        <p:spPr>
          <a:xfrm>
            <a:off x="1257350" y="4865375"/>
            <a:ext cx="678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8" name="Google Shape;77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88" y="909100"/>
            <a:ext cx="8716120" cy="3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3"/>
          <p:cNvSpPr txBox="1">
            <a:spLocks noGrp="1"/>
          </p:cNvSpPr>
          <p:nvPr>
            <p:ph type="title"/>
          </p:nvPr>
        </p:nvSpPr>
        <p:spPr>
          <a:xfrm>
            <a:off x="3755879" y="346780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SSL CONFIG</a:t>
            </a:r>
            <a:endParaRPr sz="3100"/>
          </a:p>
        </p:txBody>
      </p:sp>
      <p:sp>
        <p:nvSpPr>
          <p:cNvPr id="784" name="Google Shape;784;p93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cxnSp>
        <p:nvCxnSpPr>
          <p:cNvPr id="785" name="Google Shape;785;p93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94"/>
          <p:cNvGrpSpPr/>
          <p:nvPr/>
        </p:nvGrpSpPr>
        <p:grpSpPr>
          <a:xfrm flipH="1">
            <a:off x="4219768" y="889736"/>
            <a:ext cx="704464" cy="3821228"/>
            <a:chOff x="4135594" y="730887"/>
            <a:chExt cx="815636" cy="4424254"/>
          </a:xfrm>
        </p:grpSpPr>
        <p:cxnSp>
          <p:nvCxnSpPr>
            <p:cNvPr id="791" name="Google Shape;791;p94"/>
            <p:cNvCxnSpPr/>
            <p:nvPr/>
          </p:nvCxnSpPr>
          <p:spPr>
            <a:xfrm rot="5400000">
              <a:off x="4282326" y="2451165"/>
              <a:ext cx="498866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94"/>
            <p:cNvCxnSpPr/>
            <p:nvPr/>
          </p:nvCxnSpPr>
          <p:spPr>
            <a:xfrm rot="5400000">
              <a:off x="4282326" y="3435623"/>
              <a:ext cx="498866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94"/>
            <p:cNvCxnSpPr>
              <a:stCxn id="794" idx="6"/>
              <a:endCxn id="795" idx="2"/>
            </p:cNvCxnSpPr>
            <p:nvPr/>
          </p:nvCxnSpPr>
          <p:spPr>
            <a:xfrm>
              <a:off x="4531508" y="1216931"/>
              <a:ext cx="0" cy="4986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6" name="Google Shape;796;p94"/>
            <p:cNvGrpSpPr/>
            <p:nvPr/>
          </p:nvGrpSpPr>
          <p:grpSpPr>
            <a:xfrm rot="5400000">
              <a:off x="4211915" y="1639144"/>
              <a:ext cx="486589" cy="639231"/>
              <a:chOff x="3969644" y="2440153"/>
              <a:chExt cx="225900" cy="296779"/>
            </a:xfrm>
          </p:grpSpPr>
          <p:cxnSp>
            <p:nvCxnSpPr>
              <p:cNvPr id="797" name="Google Shape;797;p94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5" name="Google Shape;795;p94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4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9" name="Google Shape;799;p94"/>
            <p:cNvCxnSpPr>
              <a:stCxn id="800" idx="0"/>
            </p:cNvCxnSpPr>
            <p:nvPr/>
          </p:nvCxnSpPr>
          <p:spPr>
            <a:xfrm>
              <a:off x="4712729" y="2943245"/>
              <a:ext cx="23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1" name="Google Shape;801;p94"/>
            <p:cNvSpPr/>
            <p:nvPr/>
          </p:nvSpPr>
          <p:spPr>
            <a:xfrm rot="5400000">
              <a:off x="4288894" y="2700228"/>
              <a:ext cx="485942" cy="48592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4"/>
            <p:cNvSpPr/>
            <p:nvPr/>
          </p:nvSpPr>
          <p:spPr>
            <a:xfrm rot="5400000">
              <a:off x="4350866" y="2762317"/>
              <a:ext cx="361872" cy="361855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94"/>
            <p:cNvGrpSpPr/>
            <p:nvPr/>
          </p:nvGrpSpPr>
          <p:grpSpPr>
            <a:xfrm rot="5400000">
              <a:off x="4212561" y="3608631"/>
              <a:ext cx="485942" cy="638585"/>
              <a:chOff x="4883984" y="2440153"/>
              <a:chExt cx="225600" cy="296479"/>
            </a:xfrm>
          </p:grpSpPr>
          <p:cxnSp>
            <p:nvCxnSpPr>
              <p:cNvPr id="803" name="Google Shape;803;p94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04" name="Google Shape;804;p94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4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94"/>
            <p:cNvGrpSpPr/>
            <p:nvPr/>
          </p:nvGrpSpPr>
          <p:grpSpPr>
            <a:xfrm rot="5400000">
              <a:off x="4376685" y="642608"/>
              <a:ext cx="486044" cy="662602"/>
              <a:chOff x="2182679" y="2005014"/>
              <a:chExt cx="792300" cy="1080158"/>
            </a:xfrm>
          </p:grpSpPr>
          <p:cxnSp>
            <p:nvCxnSpPr>
              <p:cNvPr id="807" name="Google Shape;807;p94"/>
              <p:cNvCxnSpPr>
                <a:stCxn id="808" idx="0"/>
              </p:cNvCxnSpPr>
              <p:nvPr/>
            </p:nvCxnSpPr>
            <p:spPr>
              <a:xfrm rot="-5400000">
                <a:off x="2384561" y="2199414"/>
                <a:ext cx="38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4" name="Google Shape;794;p9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09" name="Google Shape;809;p94"/>
            <p:cNvCxnSpPr/>
            <p:nvPr/>
          </p:nvCxnSpPr>
          <p:spPr>
            <a:xfrm rot="5400000">
              <a:off x="4281972" y="4420106"/>
              <a:ext cx="49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94"/>
            <p:cNvCxnSpPr>
              <a:stCxn id="811" idx="0"/>
            </p:cNvCxnSpPr>
            <p:nvPr/>
          </p:nvCxnSpPr>
          <p:spPr>
            <a:xfrm>
              <a:off x="4712392" y="4912134"/>
              <a:ext cx="23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2" name="Google Shape;812;p94"/>
            <p:cNvSpPr/>
            <p:nvPr/>
          </p:nvSpPr>
          <p:spPr>
            <a:xfrm rot="5400000">
              <a:off x="4288488" y="4669142"/>
              <a:ext cx="486000" cy="486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4"/>
            <p:cNvSpPr/>
            <p:nvPr/>
          </p:nvSpPr>
          <p:spPr>
            <a:xfrm rot="5400000">
              <a:off x="4350592" y="4731234"/>
              <a:ext cx="361800" cy="361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94"/>
          <p:cNvSpPr txBox="1"/>
          <p:nvPr/>
        </p:nvSpPr>
        <p:spPr>
          <a:xfrm>
            <a:off x="4919175" y="1798100"/>
            <a:ext cx="16782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UPDATE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4" name="Google Shape;814;p94"/>
          <p:cNvSpPr txBox="1"/>
          <p:nvPr/>
        </p:nvSpPr>
        <p:spPr>
          <a:xfrm>
            <a:off x="4919175" y="2033125"/>
            <a:ext cx="3422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apt-get update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p94"/>
          <p:cNvSpPr txBox="1"/>
          <p:nvPr/>
        </p:nvSpPr>
        <p:spPr>
          <a:xfrm>
            <a:off x="4919175" y="3484525"/>
            <a:ext cx="16782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EKSEKUSI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6" name="Google Shape;816;p94"/>
          <p:cNvSpPr txBox="1"/>
          <p:nvPr/>
        </p:nvSpPr>
        <p:spPr>
          <a:xfrm>
            <a:off x="4919175" y="3719550"/>
            <a:ext cx="36450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certbot --nginx -d dharma.instructype.com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94"/>
          <p:cNvSpPr txBox="1"/>
          <p:nvPr/>
        </p:nvSpPr>
        <p:spPr>
          <a:xfrm>
            <a:off x="1118575" y="977950"/>
            <a:ext cx="3101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TAMBAH REPO CERTBOT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8" name="Google Shape;818;p94"/>
          <p:cNvSpPr txBox="1"/>
          <p:nvPr/>
        </p:nvSpPr>
        <p:spPr>
          <a:xfrm>
            <a:off x="797075" y="1212971"/>
            <a:ext cx="3422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add-apt repository ppa:certbot/certbot.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4"/>
          <p:cNvSpPr txBox="1"/>
          <p:nvPr/>
        </p:nvSpPr>
        <p:spPr>
          <a:xfrm>
            <a:off x="1158526" y="2644325"/>
            <a:ext cx="3051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INSTAL CERTBOT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0" name="Google Shape;820;p94"/>
          <p:cNvSpPr txBox="1"/>
          <p:nvPr/>
        </p:nvSpPr>
        <p:spPr>
          <a:xfrm>
            <a:off x="787049" y="2879345"/>
            <a:ext cx="3422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apt-get install python-certbot-nginx.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1" name="Google Shape;821;p94"/>
          <p:cNvSpPr txBox="1"/>
          <p:nvPr/>
        </p:nvSpPr>
        <p:spPr>
          <a:xfrm>
            <a:off x="938826" y="4340775"/>
            <a:ext cx="32709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CEK KONFIGURASI NGINX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3" name="Google Shape;823;p94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SSL LET’S ENCRYPT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24" name="Google Shape;824;p94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Virtual Machine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04" name="Google Shape;204;p41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" name="Google Shape;205;p41"/>
          <p:cNvSpPr txBox="1"/>
          <p:nvPr/>
        </p:nvSpPr>
        <p:spPr>
          <a:xfrm>
            <a:off x="3452549" y="4369050"/>
            <a:ext cx="2238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ALOKASI HDD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50" y="861750"/>
            <a:ext cx="5051925" cy="38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/>
          <p:nvPr/>
        </p:nvSpPr>
        <p:spPr>
          <a:xfrm>
            <a:off x="3452562" y="4865375"/>
            <a:ext cx="2238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Setup VM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5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SSL LET’S ENCRYPT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30" name="Google Shape;830;p95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31" name="Google Shape;83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025" y="881775"/>
            <a:ext cx="4775939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6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SSL LET’S ENCRYPT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37" name="Google Shape;837;p96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38" name="Google Shape;8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25" y="954625"/>
            <a:ext cx="7378344" cy="40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7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SSL LET’S ENCRYPT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44" name="Google Shape;844;p97"/>
          <p:cNvCxnSpPr/>
          <p:nvPr/>
        </p:nvCxnSpPr>
        <p:spPr>
          <a:xfrm>
            <a:off x="523150" y="713275"/>
            <a:ext cx="3392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45" name="Google Shape;8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0" y="836275"/>
            <a:ext cx="8170204" cy="4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8"/>
          <p:cNvSpPr txBox="1">
            <a:spLocks noGrp="1"/>
          </p:cNvSpPr>
          <p:nvPr>
            <p:ph type="title"/>
          </p:nvPr>
        </p:nvSpPr>
        <p:spPr>
          <a:xfrm>
            <a:off x="400975" y="250300"/>
            <a:ext cx="80358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CONFIG REVERSE PROXY WITH HAPROXY (OPTIONAL)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51" name="Google Shape;851;p98"/>
          <p:cNvCxnSpPr/>
          <p:nvPr/>
        </p:nvCxnSpPr>
        <p:spPr>
          <a:xfrm rot="10800000" flipH="1">
            <a:off x="523150" y="690175"/>
            <a:ext cx="7595100" cy="2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52" name="Google Shape;8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8" y="1619175"/>
            <a:ext cx="54197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99"/>
          <p:cNvGrpSpPr/>
          <p:nvPr/>
        </p:nvGrpSpPr>
        <p:grpSpPr>
          <a:xfrm rot="5400000">
            <a:off x="645771" y="941344"/>
            <a:ext cx="408906" cy="557469"/>
            <a:chOff x="2182679" y="2005014"/>
            <a:chExt cx="792300" cy="1080158"/>
          </a:xfrm>
        </p:grpSpPr>
        <p:cxnSp>
          <p:nvCxnSpPr>
            <p:cNvPr id="858" name="Google Shape;858;p99"/>
            <p:cNvCxnSpPr>
              <a:stCxn id="859" idx="0"/>
            </p:cNvCxnSpPr>
            <p:nvPr/>
          </p:nvCxnSpPr>
          <p:spPr>
            <a:xfrm rot="-5400000">
              <a:off x="2384561" y="2199414"/>
              <a:ext cx="38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0" name="Google Shape;860;p9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99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62" name="Google Shape;862;p99"/>
          <p:cNvCxnSpPr/>
          <p:nvPr/>
        </p:nvCxnSpPr>
        <p:spPr>
          <a:xfrm>
            <a:off x="4476850" y="653850"/>
            <a:ext cx="3894900" cy="3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63" name="Google Shape;863;p99"/>
          <p:cNvSpPr txBox="1">
            <a:spLocks noGrp="1"/>
          </p:cNvSpPr>
          <p:nvPr>
            <p:ph type="title" idx="4294967295"/>
          </p:nvPr>
        </p:nvSpPr>
        <p:spPr>
          <a:xfrm>
            <a:off x="1129309" y="910000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CONFIGURE SSL</a:t>
            </a:r>
            <a:endParaRPr sz="1200"/>
          </a:p>
        </p:txBody>
      </p:sp>
      <p:sp>
        <p:nvSpPr>
          <p:cNvPr id="864" name="Google Shape;864;p99"/>
          <p:cNvSpPr txBox="1">
            <a:spLocks noGrp="1"/>
          </p:cNvSpPr>
          <p:nvPr>
            <p:ph type="subTitle" idx="4294967295"/>
          </p:nvPr>
        </p:nvSpPr>
        <p:spPr>
          <a:xfrm>
            <a:off x="1237325" y="1213275"/>
            <a:ext cx="7581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sudo mkdir -p /etc/haproxy/certs</a:t>
            </a:r>
            <a:endParaRPr sz="1000">
              <a:solidFill>
                <a:srgbClr val="FFFFFF"/>
              </a:solidFill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DOMAIN='dharma.instructype.com' sudo -E bash -c 'cat /etc/letsencrypt/live/$DOMAIN/fullchain.pem /etc/letsencrypt/live/$DOMAIN/privkey.pem &gt; /etc/haproxy/certs/$DOMAIN.pem'</a:t>
            </a:r>
            <a:endParaRPr sz="1000">
              <a:solidFill>
                <a:srgbClr val="FFFFFF"/>
              </a:solidFill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sudo chmod -R go-rwx /etc/haproxy/certs</a:t>
            </a:r>
            <a:endParaRPr sz="1000">
              <a:solidFill>
                <a:srgbClr val="FFFFFF"/>
              </a:solidFill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865" name="Google Shape;865;p99"/>
          <p:cNvCxnSpPr/>
          <p:nvPr/>
        </p:nvCxnSpPr>
        <p:spPr>
          <a:xfrm rot="10800000" flipH="1">
            <a:off x="1228561" y="1213298"/>
            <a:ext cx="2112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0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71" name="Google Shape;871;p100"/>
          <p:cNvCxnSpPr/>
          <p:nvPr/>
        </p:nvCxnSpPr>
        <p:spPr>
          <a:xfrm>
            <a:off x="4467750" y="644750"/>
            <a:ext cx="3903900" cy="4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72" name="Google Shape;87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025"/>
            <a:ext cx="8839200" cy="403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1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78" name="Google Shape;878;p101"/>
          <p:cNvCxnSpPr/>
          <p:nvPr/>
        </p:nvCxnSpPr>
        <p:spPr>
          <a:xfrm>
            <a:off x="4540575" y="690275"/>
            <a:ext cx="3831000" cy="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79" name="Google Shape;87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38" y="888050"/>
            <a:ext cx="8052714" cy="4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102"/>
          <p:cNvGrpSpPr/>
          <p:nvPr/>
        </p:nvGrpSpPr>
        <p:grpSpPr>
          <a:xfrm rot="5400000">
            <a:off x="645771" y="941344"/>
            <a:ext cx="408906" cy="557469"/>
            <a:chOff x="2182679" y="2005014"/>
            <a:chExt cx="792300" cy="1080158"/>
          </a:xfrm>
        </p:grpSpPr>
        <p:cxnSp>
          <p:nvCxnSpPr>
            <p:cNvPr id="885" name="Google Shape;885;p102"/>
            <p:cNvCxnSpPr>
              <a:stCxn id="886" idx="0"/>
            </p:cNvCxnSpPr>
            <p:nvPr/>
          </p:nvCxnSpPr>
          <p:spPr>
            <a:xfrm rot="-5400000">
              <a:off x="2384561" y="2199414"/>
              <a:ext cx="388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7" name="Google Shape;887;p102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02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102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89" name="Google Shape;889;p102"/>
          <p:cNvCxnSpPr/>
          <p:nvPr/>
        </p:nvCxnSpPr>
        <p:spPr>
          <a:xfrm>
            <a:off x="4476850" y="653850"/>
            <a:ext cx="3894900" cy="3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0" name="Google Shape;890;p102"/>
          <p:cNvSpPr txBox="1">
            <a:spLocks noGrp="1"/>
          </p:cNvSpPr>
          <p:nvPr>
            <p:ph type="title" idx="4294967295"/>
          </p:nvPr>
        </p:nvSpPr>
        <p:spPr>
          <a:xfrm>
            <a:off x="1129309" y="910000"/>
            <a:ext cx="29253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CONFIGURE STATS</a:t>
            </a:r>
            <a:endParaRPr sz="1200"/>
          </a:p>
        </p:txBody>
      </p:sp>
      <p:sp>
        <p:nvSpPr>
          <p:cNvPr id="891" name="Google Shape;891;p102"/>
          <p:cNvSpPr txBox="1">
            <a:spLocks noGrp="1"/>
          </p:cNvSpPr>
          <p:nvPr>
            <p:ph type="subTitle" idx="4294967295"/>
          </p:nvPr>
        </p:nvSpPr>
        <p:spPr>
          <a:xfrm>
            <a:off x="1237325" y="1213275"/>
            <a:ext cx="75819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listen stats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bind :32800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stats enable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stats uri /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stats hide-version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stats auth admin:password123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92" name="Google Shape;892;p102"/>
          <p:cNvCxnSpPr/>
          <p:nvPr/>
        </p:nvCxnSpPr>
        <p:spPr>
          <a:xfrm rot="10800000" flipH="1">
            <a:off x="1228561" y="1213298"/>
            <a:ext cx="2112900" cy="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3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898" name="Google Shape;898;p103"/>
          <p:cNvCxnSpPr/>
          <p:nvPr/>
        </p:nvCxnSpPr>
        <p:spPr>
          <a:xfrm>
            <a:off x="4540575" y="690275"/>
            <a:ext cx="3831000" cy="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99" name="Google Shape;89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8425"/>
            <a:ext cx="8839203" cy="34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4"/>
          <p:cNvSpPr txBox="1">
            <a:spLocks noGrp="1"/>
          </p:cNvSpPr>
          <p:nvPr>
            <p:ph type="title"/>
          </p:nvPr>
        </p:nvSpPr>
        <p:spPr>
          <a:xfrm>
            <a:off x="4140025" y="220150"/>
            <a:ext cx="42933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REVERSE PROXY HAPROXY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905" name="Google Shape;905;p104"/>
          <p:cNvCxnSpPr/>
          <p:nvPr/>
        </p:nvCxnSpPr>
        <p:spPr>
          <a:xfrm>
            <a:off x="4540575" y="690275"/>
            <a:ext cx="3831000" cy="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06" name="Google Shape;90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950"/>
            <a:ext cx="8839197" cy="34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38634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Installation Ubuntu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13" name="Google Shape;213;p42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4" name="Google Shape;214;p42"/>
          <p:cNvSpPr txBox="1"/>
          <p:nvPr/>
        </p:nvSpPr>
        <p:spPr>
          <a:xfrm>
            <a:off x="3452549" y="4699375"/>
            <a:ext cx="2238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ALOKASI HDD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75" y="884650"/>
            <a:ext cx="6562449" cy="38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5"/>
          <p:cNvSpPr txBox="1">
            <a:spLocks noGrp="1"/>
          </p:cNvSpPr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912" name="Google Shape;912;p105"/>
          <p:cNvCxnSpPr/>
          <p:nvPr/>
        </p:nvCxnSpPr>
        <p:spPr>
          <a:xfrm>
            <a:off x="3190500" y="28644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3755879" y="3453850"/>
            <a:ext cx="43443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SETUP NETWORK</a:t>
            </a:r>
            <a:endParaRPr sz="3100"/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2"/>
          </p:nvPr>
        </p:nvSpPr>
        <p:spPr>
          <a:xfrm>
            <a:off x="104382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2" name="Google Shape;222;p43"/>
          <p:cNvCxnSpPr/>
          <p:nvPr/>
        </p:nvCxnSpPr>
        <p:spPr>
          <a:xfrm>
            <a:off x="3606302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>
            <a:spLocks noGrp="1"/>
          </p:cNvSpPr>
          <p:nvPr>
            <p:ph type="title"/>
          </p:nvPr>
        </p:nvSpPr>
        <p:spPr>
          <a:xfrm>
            <a:off x="476400" y="250300"/>
            <a:ext cx="4646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Configure Network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228" name="Google Shape;228;p44"/>
          <p:cNvCxnSpPr/>
          <p:nvPr/>
        </p:nvCxnSpPr>
        <p:spPr>
          <a:xfrm>
            <a:off x="564000" y="719597"/>
            <a:ext cx="2952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9" name="Google Shape;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00" y="775888"/>
            <a:ext cx="4499400" cy="405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 txBox="1"/>
          <p:nvPr/>
        </p:nvSpPr>
        <p:spPr>
          <a:xfrm>
            <a:off x="3096000" y="4883400"/>
            <a:ext cx="3496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KONFIGURASI NETWORK ADAPTER</a:t>
            </a:r>
            <a:endParaRPr sz="1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On-screen Show (16:9)</PresentationFormat>
  <Paragraphs>202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Montserrat ExtraBold</vt:lpstr>
      <vt:lpstr>Arial</vt:lpstr>
      <vt:lpstr>Montserrat</vt:lpstr>
      <vt:lpstr>Montserrat ExtraLight</vt:lpstr>
      <vt:lpstr>Montserrat Medium</vt:lpstr>
      <vt:lpstr>Futuristic Background by Slidesgo</vt:lpstr>
      <vt:lpstr>DUMBWAYS BOOTCAMP 1ST WEEK</vt:lpstr>
      <vt:lpstr>01</vt:lpstr>
      <vt:lpstr>Virtual Machine</vt:lpstr>
      <vt:lpstr>INSTALASI UBUNTU</vt:lpstr>
      <vt:lpstr>Virtual Machine</vt:lpstr>
      <vt:lpstr>Virtual Machine</vt:lpstr>
      <vt:lpstr>Installation Ubuntu</vt:lpstr>
      <vt:lpstr>SETUP NETWORK</vt:lpstr>
      <vt:lpstr>Configure Network</vt:lpstr>
      <vt:lpstr>Configure Network </vt:lpstr>
      <vt:lpstr>INSTALL APPLICATION</vt:lpstr>
      <vt:lpstr>INSTALL APPLICATION</vt:lpstr>
      <vt:lpstr>INSTALL APPLICATION</vt:lpstr>
      <vt:lpstr>INSTALL APPLICATION</vt:lpstr>
      <vt:lpstr>CLOUD SERVER</vt:lpstr>
      <vt:lpstr>Cloud Computing</vt:lpstr>
      <vt:lpstr>Networking</vt:lpstr>
      <vt:lpstr>Operating Sistem</vt:lpstr>
      <vt:lpstr>CONFIGURE NETWORK</vt:lpstr>
      <vt:lpstr>Setup VPC</vt:lpstr>
      <vt:lpstr>Setup Subnet</vt:lpstr>
      <vt:lpstr>Setup Internet Gateway</vt:lpstr>
      <vt:lpstr>Route Table</vt:lpstr>
      <vt:lpstr>SETUP CLOUD SERVER</vt:lpstr>
      <vt:lpstr>PUBLIC SERVER</vt:lpstr>
      <vt:lpstr>SECURITY GROUP PUBLIC SERVER</vt:lpstr>
      <vt:lpstr>KEY PAIR PUBLIC SERVER</vt:lpstr>
      <vt:lpstr>ELASTIC IP PUBLIC SERVER</vt:lpstr>
      <vt:lpstr>PRIVATE SERVER</vt:lpstr>
      <vt:lpstr>SECURITY GROUP PRIVATE SERVER</vt:lpstr>
      <vt:lpstr>KEY PAIR PRIVATE SERVER</vt:lpstr>
      <vt:lpstr>ADD USER AND CONFIG SSH</vt:lpstr>
      <vt:lpstr>ADD USER</vt:lpstr>
      <vt:lpstr>ADD USER</vt:lpstr>
      <vt:lpstr>CONFIGURE SSH</vt:lpstr>
      <vt:lpstr>CONFIGURE SSH</vt:lpstr>
      <vt:lpstr>CONFIGURE SSH</vt:lpstr>
      <vt:lpstr>CONFIGURE SSH</vt:lpstr>
      <vt:lpstr>NAT GATEWAY</vt:lpstr>
      <vt:lpstr>NAT GATEWAY</vt:lpstr>
      <vt:lpstr>NAT GATEWAY</vt:lpstr>
      <vt:lpstr>NAT GATEWAY</vt:lpstr>
      <vt:lpstr>NAT GATEWAY</vt:lpstr>
      <vt:lpstr>NAT GATEWAY</vt:lpstr>
      <vt:lpstr>SERVER FOR APPLICATION</vt:lpstr>
      <vt:lpstr>SERVER FOR APPLICATION</vt:lpstr>
      <vt:lpstr>SERVER FOR APPLICATION</vt:lpstr>
      <vt:lpstr>SERVER FOR APPLICATION</vt:lpstr>
      <vt:lpstr>Custom Domain</vt:lpstr>
      <vt:lpstr>DNS (DOMAIN NAME SYSTEM)</vt:lpstr>
      <vt:lpstr>DNS (DOMAIN NAME SYSTEM)</vt:lpstr>
      <vt:lpstr>DNS (DOMAIN NAME SYSTEM)</vt:lpstr>
      <vt:lpstr>REVERSE PROXY</vt:lpstr>
      <vt:lpstr>REVERSE PROXY</vt:lpstr>
      <vt:lpstr>REVERSE PROXY</vt:lpstr>
      <vt:lpstr>REVERSE PROXY</vt:lpstr>
      <vt:lpstr>REVERSE PROXY</vt:lpstr>
      <vt:lpstr>SSL CONFIG</vt:lpstr>
      <vt:lpstr>SSL LET’S ENCRYPT</vt:lpstr>
      <vt:lpstr>SSL LET’S ENCRYPT</vt:lpstr>
      <vt:lpstr>SSL LET’S ENCRYPT</vt:lpstr>
      <vt:lpstr>SSL LET’S ENCRYPT</vt:lpstr>
      <vt:lpstr> CONFIG REVERSE PROXY WITH HAPROXY (OPTIONAL)</vt:lpstr>
      <vt:lpstr>REVERSE PROXY HAPROXY</vt:lpstr>
      <vt:lpstr>REVERSE PROXY HAPROXY</vt:lpstr>
      <vt:lpstr>REVERSE PROXY HAPROXY</vt:lpstr>
      <vt:lpstr>REVERSE PROXY HAPROXY</vt:lpstr>
      <vt:lpstr>REVERSE PROXY HAPROXY</vt:lpstr>
      <vt:lpstr>REVERSE PROXY HAPROXY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DUMBWAYS BOOTCAMP 1ST WEEK</dc:title>
  <cp:lastModifiedBy>ASUS</cp:lastModifiedBy>
  <cp:revision>1</cp:revision>
  <dcterms:modified xsi:type="dcterms:W3CDTF">2020-12-12T16:39:44Z</dcterms:modified>
</cp:coreProperties>
</file>